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500" b="1" i="1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pPr marL="6096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500" b="1" i="1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pPr marL="6096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896746" y="1152969"/>
            <a:ext cx="3875404" cy="5201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189855" y="1152969"/>
            <a:ext cx="3856990" cy="420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500" b="1" i="1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pPr marL="6096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500" b="1" i="1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pPr marL="6096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500" b="1" i="1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pPr marL="6096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03" y="0"/>
            <a:ext cx="10690225" cy="839469"/>
          </a:xfrm>
          <a:custGeom>
            <a:avLst/>
            <a:gdLst/>
            <a:ahLst/>
            <a:cxnLst/>
            <a:rect l="l" t="t" r="r" b="b"/>
            <a:pathLst>
              <a:path w="10690225" h="839469">
                <a:moveTo>
                  <a:pt x="0" y="0"/>
                </a:moveTo>
                <a:lnTo>
                  <a:pt x="0" y="838962"/>
                </a:lnTo>
                <a:lnTo>
                  <a:pt x="10690098" y="838961"/>
                </a:lnTo>
                <a:lnTo>
                  <a:pt x="10690098" y="0"/>
                </a:lnTo>
                <a:lnTo>
                  <a:pt x="0" y="0"/>
                </a:lnTo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6845" y="265811"/>
            <a:ext cx="6919709" cy="353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8373" y="1283271"/>
            <a:ext cx="8376653" cy="2217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7652899" y="7351077"/>
            <a:ext cx="2952750" cy="189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897535" y="7133904"/>
            <a:ext cx="2337435" cy="386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06279" y="7226102"/>
            <a:ext cx="663575" cy="217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1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pPr marL="6096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notesSlide" Target="../notesSlides/notesSlide1.xml"/><Relationship Id="rId11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notesSlide" Target="../notesSlides/notesSlide10.xml"/><Relationship Id="rId5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notesSlide" Target="../notesSlides/notesSlide11.xml"/><Relationship Id="rId22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g"/><Relationship Id="rId3" Type="http://schemas.openxmlformats.org/officeDocument/2006/relationships/image" Target="../media/image45.png"/><Relationship Id="rId4" Type="http://schemas.openxmlformats.org/officeDocument/2006/relationships/notesSlide" Target="../notesSlides/notesSlide12.xml"/><Relationship Id="rId5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notesSlide" Target="../notesSlides/notesSlide17.xml"/><Relationship Id="rId11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image" Target="../media/image68.png"/><Relationship Id="rId15" Type="http://schemas.openxmlformats.org/officeDocument/2006/relationships/image" Target="../media/image69.png"/><Relationship Id="rId16" Type="http://schemas.openxmlformats.org/officeDocument/2006/relationships/image" Target="../media/image70.png"/><Relationship Id="rId17" Type="http://schemas.openxmlformats.org/officeDocument/2006/relationships/image" Target="../media/image71.png"/><Relationship Id="rId18" Type="http://schemas.openxmlformats.org/officeDocument/2006/relationships/image" Target="../media/image72.png"/><Relationship Id="rId19" Type="http://schemas.openxmlformats.org/officeDocument/2006/relationships/notesSlide" Target="../notesSlides/notesSlide23.xml"/><Relationship Id="rId20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jpg"/><Relationship Id="rId3" Type="http://schemas.openxmlformats.org/officeDocument/2006/relationships/image" Target="../media/image74.jpg"/><Relationship Id="rId4" Type="http://schemas.openxmlformats.org/officeDocument/2006/relationships/image" Target="../media/image75.png"/><Relationship Id="rId5" Type="http://schemas.openxmlformats.org/officeDocument/2006/relationships/notesSlide" Target="../notesSlides/notesSlide24.xml"/><Relationship Id="rId6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3" Type="http://schemas.openxmlformats.org/officeDocument/2006/relationships/image" Target="../media/image89.png"/><Relationship Id="rId14" Type="http://schemas.openxmlformats.org/officeDocument/2006/relationships/image" Target="../media/image90.png"/><Relationship Id="rId15" Type="http://schemas.openxmlformats.org/officeDocument/2006/relationships/image" Target="../media/image91.png"/><Relationship Id="rId16" Type="http://schemas.openxmlformats.org/officeDocument/2006/relationships/image" Target="../media/image92.png"/><Relationship Id="rId17" Type="http://schemas.openxmlformats.org/officeDocument/2006/relationships/image" Target="../media/image93.png"/><Relationship Id="rId18" Type="http://schemas.openxmlformats.org/officeDocument/2006/relationships/image" Target="../media/image94.png"/><Relationship Id="rId19" Type="http://schemas.openxmlformats.org/officeDocument/2006/relationships/image" Target="../media/image95.png"/><Relationship Id="rId20" Type="http://schemas.openxmlformats.org/officeDocument/2006/relationships/notesSlide" Target="../notesSlides/notesSlide28.xml"/><Relationship Id="rId21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notesSlide" Target="../notesSlides/notesSlide29.xml"/><Relationship Id="rId7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g"/><Relationship Id="rId8" Type="http://schemas.openxmlformats.org/officeDocument/2006/relationships/image" Target="../media/image15.jpg"/><Relationship Id="rId9" Type="http://schemas.openxmlformats.org/officeDocument/2006/relationships/image" Target="../media/image16.jp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notesSlide" Target="../notesSlides/notesSlide4.xml"/><Relationship Id="rId13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notesSlide" Target="../notesSlides/notesSlide8.xml"/><Relationship Id="rId6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409" y="539841"/>
            <a:ext cx="187452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75" b="1" i="1">
                <a:solidFill>
                  <a:srgbClr val="7E7E7E"/>
                </a:solidFill>
                <a:latin typeface="Times New Roman"/>
                <a:cs typeface="Times New Roman"/>
              </a:rPr>
              <a:t>Eas</a:t>
            </a:r>
            <a:r>
              <a:rPr dirty="0" sz="2800" spc="60" b="1" i="1">
                <a:solidFill>
                  <a:srgbClr val="7E7E7E"/>
                </a:solidFill>
                <a:latin typeface="Times New Roman"/>
                <a:cs typeface="Times New Roman"/>
              </a:rPr>
              <a:t>y</a:t>
            </a:r>
            <a:r>
              <a:rPr dirty="0" sz="2800" spc="15" b="1" i="1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2800" spc="-275" b="1" i="1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z="2800" spc="145" b="1" i="1">
                <a:solidFill>
                  <a:srgbClr val="7E7E7E"/>
                </a:solidFill>
                <a:latin typeface="Times New Roman"/>
                <a:cs typeface="Times New Roman"/>
              </a:rPr>
              <a:t>a</a:t>
            </a:r>
            <a:r>
              <a:rPr dirty="0" sz="2800" spc="140" b="1" i="1">
                <a:solidFill>
                  <a:srgbClr val="7E7E7E"/>
                </a:solidFill>
                <a:latin typeface="Times New Roman"/>
                <a:cs typeface="Times New Roman"/>
              </a:rPr>
              <a:t>p</a:t>
            </a:r>
            <a:r>
              <a:rPr dirty="0" sz="2800" spc="-60" b="1" i="1">
                <a:solidFill>
                  <a:srgbClr val="7E7E7E"/>
                </a:solidFill>
                <a:latin typeface="Times New Roman"/>
                <a:cs typeface="Times New Roman"/>
              </a:rPr>
              <a:t>e</a:t>
            </a:r>
            <a:r>
              <a:rPr dirty="0" sz="2800" spc="-10" b="1" i="1">
                <a:solidFill>
                  <a:srgbClr val="7E7E7E"/>
                </a:solidFill>
                <a:latin typeface="Times New Roman"/>
                <a:cs typeface="Times New Roman"/>
              </a:rPr>
              <a:t>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7837" y="531558"/>
            <a:ext cx="4766945" cy="516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850">
                <a:solidFill>
                  <a:srgbClr val="7E7E7E"/>
                </a:solidFill>
                <a:latin typeface="Calibri"/>
                <a:cs typeface="Calibri"/>
              </a:rPr>
              <a:t>Wissensch</a:t>
            </a:r>
            <a:r>
              <a:rPr dirty="0" sz="3850" spc="-4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3850">
                <a:solidFill>
                  <a:srgbClr val="7E7E7E"/>
                </a:solidFill>
                <a:latin typeface="Calibri"/>
                <a:cs typeface="Calibri"/>
              </a:rPr>
              <a:t>ftliche</a:t>
            </a:r>
            <a:r>
              <a:rPr dirty="0" sz="3850" spc="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3850" spc="-350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dirty="0" sz="3850" spc="-6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3850" spc="5">
                <a:solidFill>
                  <a:srgbClr val="7E7E7E"/>
                </a:solidFill>
                <a:latin typeface="Calibri"/>
                <a:cs typeface="Calibri"/>
              </a:rPr>
              <a:t>x</a:t>
            </a:r>
            <a:r>
              <a:rPr dirty="0" sz="3850" spc="-45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dirty="0" sz="385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38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03" y="1001267"/>
            <a:ext cx="10690225" cy="676910"/>
          </a:xfrm>
          <a:custGeom>
            <a:avLst/>
            <a:gdLst/>
            <a:ahLst/>
            <a:cxnLst/>
            <a:rect l="l" t="t" r="r" b="b"/>
            <a:pathLst>
              <a:path w="10690225" h="676910">
                <a:moveTo>
                  <a:pt x="0" y="0"/>
                </a:moveTo>
                <a:lnTo>
                  <a:pt x="0" y="676656"/>
                </a:lnTo>
                <a:lnTo>
                  <a:pt x="10690098" y="676656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03" y="838961"/>
            <a:ext cx="10690225" cy="162560"/>
          </a:xfrm>
          <a:custGeom>
            <a:avLst/>
            <a:gdLst/>
            <a:ahLst/>
            <a:cxnLst/>
            <a:rect l="l" t="t" r="r" b="b"/>
            <a:pathLst>
              <a:path w="10690225" h="162559">
                <a:moveTo>
                  <a:pt x="0" y="0"/>
                </a:moveTo>
                <a:lnTo>
                  <a:pt x="0" y="162306"/>
                </a:lnTo>
                <a:lnTo>
                  <a:pt x="10690098" y="162306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03409" y="950260"/>
            <a:ext cx="1835150" cy="686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</a:pPr>
            <a:r>
              <a:rPr dirty="0" sz="2350">
                <a:solidFill>
                  <a:srgbClr val="7E7E7E"/>
                </a:solidFill>
                <a:latin typeface="Bradley Hand ITC"/>
                <a:cs typeface="Bradley Hand ITC"/>
              </a:rPr>
              <a:t>4 easy</a:t>
            </a:r>
            <a:r>
              <a:rPr dirty="0" sz="2350" spc="10">
                <a:solidFill>
                  <a:srgbClr val="7E7E7E"/>
                </a:solidFill>
                <a:latin typeface="Bradley Hand ITC"/>
                <a:cs typeface="Bradley Hand ITC"/>
              </a:rPr>
              <a:t> </a:t>
            </a:r>
            <a:r>
              <a:rPr dirty="0" sz="2350">
                <a:solidFill>
                  <a:srgbClr val="7E7E7E"/>
                </a:solidFill>
                <a:latin typeface="Bradley Hand ITC"/>
                <a:cs typeface="Bradley Hand ITC"/>
              </a:rPr>
              <a:t>Under-</a:t>
            </a:r>
            <a:r>
              <a:rPr dirty="0" sz="2350">
                <a:solidFill>
                  <a:srgbClr val="7E7E7E"/>
                </a:solidFill>
                <a:latin typeface="Bradley Hand ITC"/>
                <a:cs typeface="Bradley Hand ITC"/>
              </a:rPr>
              <a:t> </a:t>
            </a:r>
            <a:r>
              <a:rPr dirty="0" sz="2350" spc="-5">
                <a:solidFill>
                  <a:srgbClr val="7E7E7E"/>
                </a:solidFill>
                <a:latin typeface="Bradley Hand ITC"/>
                <a:cs typeface="Bradley Hand ITC"/>
              </a:rPr>
              <a:t>standing</a:t>
            </a:r>
            <a:endParaRPr sz="2350">
              <a:latin typeface="Bradley Hand ITC"/>
              <a:cs typeface="Bradley Hand IT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27842" y="1077898"/>
            <a:ext cx="1968500" cy="516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850">
                <a:solidFill>
                  <a:srgbClr val="7E7E7E"/>
                </a:solidFill>
                <a:latin typeface="Calibri"/>
                <a:cs typeface="Calibri"/>
              </a:rPr>
              <a:t>sch</a:t>
            </a:r>
            <a:r>
              <a:rPr dirty="0" sz="3850" spc="-55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dirty="0" sz="3850">
                <a:solidFill>
                  <a:srgbClr val="7E7E7E"/>
                </a:solidFill>
                <a:latin typeface="Calibri"/>
                <a:cs typeface="Calibri"/>
              </a:rPr>
              <a:t>eiben</a:t>
            </a:r>
            <a:endParaRPr sz="38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03" y="2229611"/>
            <a:ext cx="3480435" cy="287655"/>
          </a:xfrm>
          <a:custGeom>
            <a:avLst/>
            <a:gdLst/>
            <a:ahLst/>
            <a:cxnLst/>
            <a:rect l="l" t="t" r="r" b="b"/>
            <a:pathLst>
              <a:path w="3480435" h="287655">
                <a:moveTo>
                  <a:pt x="0" y="0"/>
                </a:moveTo>
                <a:lnTo>
                  <a:pt x="0" y="287274"/>
                </a:lnTo>
                <a:lnTo>
                  <a:pt x="3480059" y="287274"/>
                </a:lnTo>
                <a:lnTo>
                  <a:pt x="3480059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81463" y="2229611"/>
            <a:ext cx="7210425" cy="287655"/>
          </a:xfrm>
          <a:custGeom>
            <a:avLst/>
            <a:gdLst/>
            <a:ahLst/>
            <a:cxnLst/>
            <a:rect l="l" t="t" r="r" b="b"/>
            <a:pathLst>
              <a:path w="7210425" h="287655">
                <a:moveTo>
                  <a:pt x="0" y="0"/>
                </a:moveTo>
                <a:lnTo>
                  <a:pt x="0" y="287274"/>
                </a:lnTo>
                <a:lnTo>
                  <a:pt x="7210044" y="287274"/>
                </a:lnTo>
                <a:lnTo>
                  <a:pt x="721004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67747" y="2188464"/>
            <a:ext cx="7223754" cy="328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1" y="2151888"/>
            <a:ext cx="10690860" cy="78105"/>
          </a:xfrm>
          <a:custGeom>
            <a:avLst/>
            <a:gdLst/>
            <a:ahLst/>
            <a:cxnLst/>
            <a:rect l="l" t="t" r="r" b="b"/>
            <a:pathLst>
              <a:path w="10690860" h="78105">
                <a:moveTo>
                  <a:pt x="0" y="0"/>
                </a:moveTo>
                <a:lnTo>
                  <a:pt x="0" y="77724"/>
                </a:lnTo>
                <a:lnTo>
                  <a:pt x="10690859" y="77724"/>
                </a:lnTo>
                <a:lnTo>
                  <a:pt x="10690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03" y="2516123"/>
            <a:ext cx="0" cy="840105"/>
          </a:xfrm>
          <a:custGeom>
            <a:avLst/>
            <a:gdLst/>
            <a:ahLst/>
            <a:cxnLst/>
            <a:rect l="l" t="t" r="r" b="b"/>
            <a:pathLst>
              <a:path w="0" h="840104">
                <a:moveTo>
                  <a:pt x="0" y="0"/>
                </a:moveTo>
                <a:lnTo>
                  <a:pt x="0" y="839724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03" y="2905505"/>
            <a:ext cx="3092450" cy="450850"/>
          </a:xfrm>
          <a:custGeom>
            <a:avLst/>
            <a:gdLst/>
            <a:ahLst/>
            <a:cxnLst/>
            <a:rect l="l" t="t" r="r" b="b"/>
            <a:pathLst>
              <a:path w="3092450" h="450850">
                <a:moveTo>
                  <a:pt x="3092085" y="450342"/>
                </a:moveTo>
                <a:lnTo>
                  <a:pt x="3091560" y="94360"/>
                </a:lnTo>
                <a:lnTo>
                  <a:pt x="3078564" y="54368"/>
                </a:lnTo>
                <a:lnTo>
                  <a:pt x="3051691" y="22979"/>
                </a:lnTo>
                <a:lnTo>
                  <a:pt x="3014704" y="3955"/>
                </a:lnTo>
                <a:lnTo>
                  <a:pt x="2986283" y="0"/>
                </a:lnTo>
                <a:lnTo>
                  <a:pt x="0" y="525"/>
                </a:lnTo>
                <a:lnTo>
                  <a:pt x="0" y="450342"/>
                </a:lnTo>
                <a:lnTo>
                  <a:pt x="3092085" y="450342"/>
                </a:lnTo>
                <a:close/>
              </a:path>
            </a:pathLst>
          </a:custGeom>
          <a:solidFill>
            <a:srgbClr val="FAC0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403" y="2516885"/>
            <a:ext cx="10690225" cy="839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4805">
              <a:lnSpc>
                <a:spcPct val="100000"/>
              </a:lnSpc>
            </a:pPr>
            <a:r>
              <a:rPr dirty="0" sz="15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5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500" spc="-10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5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500" spc="-15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Ral</a:t>
            </a:r>
            <a:r>
              <a:rPr dirty="0" sz="1700" spc="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5" b="1">
                <a:solidFill>
                  <a:srgbClr val="FFFFFF"/>
                </a:solidFill>
                <a:latin typeface="Calibri"/>
                <a:cs typeface="Calibri"/>
              </a:rPr>
              <a:t>Bohrha</a:t>
            </a:r>
            <a:r>
              <a:rPr dirty="0" sz="1700" spc="-2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700" spc="5" b="1">
                <a:solidFill>
                  <a:srgbClr val="FFFFFF"/>
                </a:solidFill>
                <a:latin typeface="Calibri"/>
                <a:cs typeface="Calibri"/>
              </a:rPr>
              <a:t>dt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81463" y="2516123"/>
            <a:ext cx="7210425" cy="840105"/>
          </a:xfrm>
          <a:custGeom>
            <a:avLst/>
            <a:gdLst/>
            <a:ahLst/>
            <a:cxnLst/>
            <a:rect l="l" t="t" r="r" b="b"/>
            <a:pathLst>
              <a:path w="7210425" h="840104">
                <a:moveTo>
                  <a:pt x="0" y="0"/>
                </a:moveTo>
                <a:lnTo>
                  <a:pt x="0" y="839724"/>
                </a:lnTo>
                <a:lnTo>
                  <a:pt x="7210044" y="839724"/>
                </a:lnTo>
                <a:lnTo>
                  <a:pt x="721004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67747" y="2516885"/>
            <a:ext cx="7223754" cy="838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03" y="3355085"/>
            <a:ext cx="0" cy="840105"/>
          </a:xfrm>
          <a:custGeom>
            <a:avLst/>
            <a:gdLst/>
            <a:ahLst/>
            <a:cxnLst/>
            <a:rect l="l" t="t" r="r" b="b"/>
            <a:pathLst>
              <a:path w="0" h="840104">
                <a:moveTo>
                  <a:pt x="0" y="0"/>
                </a:moveTo>
                <a:lnTo>
                  <a:pt x="0" y="839724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03" y="3355847"/>
            <a:ext cx="3092450" cy="184785"/>
          </a:xfrm>
          <a:custGeom>
            <a:avLst/>
            <a:gdLst/>
            <a:ahLst/>
            <a:cxnLst/>
            <a:rect l="l" t="t" r="r" b="b"/>
            <a:pathLst>
              <a:path w="3092450" h="184785">
                <a:moveTo>
                  <a:pt x="3092201" y="79247"/>
                </a:moveTo>
                <a:lnTo>
                  <a:pt x="3092085" y="0"/>
                </a:lnTo>
                <a:lnTo>
                  <a:pt x="0" y="0"/>
                </a:lnTo>
                <a:lnTo>
                  <a:pt x="0" y="184352"/>
                </a:lnTo>
                <a:lnTo>
                  <a:pt x="2997272" y="183832"/>
                </a:lnTo>
                <a:lnTo>
                  <a:pt x="3037484" y="171146"/>
                </a:lnTo>
                <a:lnTo>
                  <a:pt x="3069067" y="144554"/>
                </a:lnTo>
                <a:lnTo>
                  <a:pt x="3088218" y="107707"/>
                </a:lnTo>
                <a:lnTo>
                  <a:pt x="3092201" y="79247"/>
                </a:lnTo>
                <a:close/>
              </a:path>
            </a:pathLst>
          </a:custGeom>
          <a:solidFill>
            <a:srgbClr val="FAC0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03" y="3355847"/>
            <a:ext cx="10690225" cy="839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4325">
              <a:lnSpc>
                <a:spcPct val="100000"/>
              </a:lnSpc>
            </a:pP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Sch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eiben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wisse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schaftliche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 spc="-3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81463" y="3355085"/>
            <a:ext cx="7210425" cy="840105"/>
          </a:xfrm>
          <a:custGeom>
            <a:avLst/>
            <a:gdLst/>
            <a:ahLst/>
            <a:cxnLst/>
            <a:rect l="l" t="t" r="r" b="b"/>
            <a:pathLst>
              <a:path w="7210425" h="840104">
                <a:moveTo>
                  <a:pt x="0" y="0"/>
                </a:moveTo>
                <a:lnTo>
                  <a:pt x="0" y="839724"/>
                </a:lnTo>
                <a:lnTo>
                  <a:pt x="7210044" y="839724"/>
                </a:lnTo>
                <a:lnTo>
                  <a:pt x="721004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67747" y="3355847"/>
            <a:ext cx="7223754" cy="838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403" y="4194047"/>
            <a:ext cx="0" cy="840105"/>
          </a:xfrm>
          <a:custGeom>
            <a:avLst/>
            <a:gdLst/>
            <a:ahLst/>
            <a:cxnLst/>
            <a:rect l="l" t="t" r="r" b="b"/>
            <a:pathLst>
              <a:path w="0" h="840104">
                <a:moveTo>
                  <a:pt x="0" y="0"/>
                </a:moveTo>
                <a:lnTo>
                  <a:pt x="0" y="839724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403" y="4194809"/>
            <a:ext cx="10690225" cy="839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4325" marR="7622540" indent="-635">
              <a:lnSpc>
                <a:spcPct val="101600"/>
              </a:lnSpc>
            </a:pP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ei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seh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3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300" spc="-4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r>
              <a:rPr dirty="0" sz="1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 Studiu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3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ziale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Arbei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vie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Spaß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machen.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Dami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1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2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auch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1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rmal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wissenschaftliche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Ansprüchen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nü</a:t>
            </a:r>
            <a:r>
              <a:rPr dirty="0" sz="1250" spc="-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t,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81463" y="4194047"/>
            <a:ext cx="7210425" cy="840105"/>
          </a:xfrm>
          <a:custGeom>
            <a:avLst/>
            <a:gdLst/>
            <a:ahLst/>
            <a:cxnLst/>
            <a:rect l="l" t="t" r="r" b="b"/>
            <a:pathLst>
              <a:path w="7210425" h="840104">
                <a:moveTo>
                  <a:pt x="0" y="0"/>
                </a:moveTo>
                <a:lnTo>
                  <a:pt x="0" y="839724"/>
                </a:lnTo>
                <a:lnTo>
                  <a:pt x="7210044" y="839724"/>
                </a:lnTo>
                <a:lnTo>
                  <a:pt x="721004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467747" y="4194809"/>
            <a:ext cx="7223759" cy="839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1430">
              <a:lnSpc>
                <a:spcPct val="100000"/>
              </a:lnSpc>
            </a:pP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900" spc="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67747" y="4194809"/>
            <a:ext cx="7223754" cy="838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403" y="5033009"/>
            <a:ext cx="0" cy="840105"/>
          </a:xfrm>
          <a:custGeom>
            <a:avLst/>
            <a:gdLst/>
            <a:ahLst/>
            <a:cxnLst/>
            <a:rect l="l" t="t" r="r" b="b"/>
            <a:pathLst>
              <a:path w="0" h="840104">
                <a:moveTo>
                  <a:pt x="0" y="0"/>
                </a:moveTo>
                <a:lnTo>
                  <a:pt x="0" y="839724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403" y="5000053"/>
            <a:ext cx="10690225" cy="951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4325" marR="7744459">
              <a:lnSpc>
                <a:spcPct val="101299"/>
              </a:lnSpc>
            </a:pP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dabei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300" spc="-3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ione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ht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en.</a:t>
            </a:r>
            <a:r>
              <a:rPr dirty="0" sz="12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3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250" spc="-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ehen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dies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1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rmalen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ln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Sin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habe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sie?</a:t>
            </a:r>
            <a:endParaRPr sz="1300">
              <a:latin typeface="Calibri"/>
              <a:cs typeface="Calibri"/>
            </a:endParaRPr>
          </a:p>
          <a:p>
            <a:pPr marL="314325" marR="7810500">
              <a:lnSpc>
                <a:spcPts val="1550"/>
              </a:lnSpc>
              <a:spcBef>
                <a:spcPts val="45"/>
              </a:spcBef>
            </a:pPr>
            <a:r>
              <a:rPr dirty="0" sz="1300" spc="-75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3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noc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soll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bei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Sch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eiben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ac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ht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wie</a:t>
            </a:r>
            <a:r>
              <a:rPr dirty="0" sz="1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3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nisie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81463" y="5033009"/>
            <a:ext cx="7210425" cy="840105"/>
          </a:xfrm>
          <a:custGeom>
            <a:avLst/>
            <a:gdLst/>
            <a:ahLst/>
            <a:cxnLst/>
            <a:rect l="l" t="t" r="r" b="b"/>
            <a:pathLst>
              <a:path w="7210425" h="840104">
                <a:moveTo>
                  <a:pt x="0" y="0"/>
                </a:moveTo>
                <a:lnTo>
                  <a:pt x="0" y="839724"/>
                </a:lnTo>
                <a:lnTo>
                  <a:pt x="7210044" y="839724"/>
                </a:lnTo>
                <a:lnTo>
                  <a:pt x="721004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467747" y="5033771"/>
            <a:ext cx="7223754" cy="838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814784" y="5735918"/>
            <a:ext cx="609600" cy="137160"/>
          </a:xfrm>
          <a:custGeom>
            <a:avLst/>
            <a:gdLst/>
            <a:ahLst/>
            <a:cxnLst/>
            <a:rect l="l" t="t" r="r" b="b"/>
            <a:pathLst>
              <a:path w="609600" h="137160">
                <a:moveTo>
                  <a:pt x="609257" y="136815"/>
                </a:moveTo>
                <a:lnTo>
                  <a:pt x="588466" y="62614"/>
                </a:lnTo>
                <a:lnTo>
                  <a:pt x="560826" y="21150"/>
                </a:lnTo>
                <a:lnTo>
                  <a:pt x="516281" y="1008"/>
                </a:lnTo>
                <a:lnTo>
                  <a:pt x="503751" y="0"/>
                </a:lnTo>
                <a:lnTo>
                  <a:pt x="490997" y="788"/>
                </a:lnTo>
                <a:lnTo>
                  <a:pt x="478184" y="3465"/>
                </a:lnTo>
                <a:lnTo>
                  <a:pt x="0" y="136815"/>
                </a:lnTo>
                <a:lnTo>
                  <a:pt x="609257" y="13681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764641" y="5722625"/>
            <a:ext cx="673735" cy="150495"/>
          </a:xfrm>
          <a:custGeom>
            <a:avLst/>
            <a:gdLst/>
            <a:ahLst/>
            <a:cxnLst/>
            <a:rect l="l" t="t" r="r" b="b"/>
            <a:pathLst>
              <a:path w="673734" h="150495">
                <a:moveTo>
                  <a:pt x="673416" y="150108"/>
                </a:moveTo>
                <a:lnTo>
                  <a:pt x="649498" y="64764"/>
                </a:lnTo>
                <a:lnTo>
                  <a:pt x="627048" y="31429"/>
                </a:lnTo>
                <a:lnTo>
                  <a:pt x="585248" y="4964"/>
                </a:lnTo>
                <a:lnTo>
                  <a:pt x="547682" y="0"/>
                </a:lnTo>
                <a:lnTo>
                  <a:pt x="534436" y="1518"/>
                </a:lnTo>
                <a:lnTo>
                  <a:pt x="524530" y="3804"/>
                </a:lnTo>
                <a:lnTo>
                  <a:pt x="0" y="150108"/>
                </a:lnTo>
                <a:lnTo>
                  <a:pt x="100466" y="150108"/>
                </a:lnTo>
                <a:lnTo>
                  <a:pt x="532150" y="29712"/>
                </a:lnTo>
                <a:lnTo>
                  <a:pt x="540532" y="28188"/>
                </a:lnTo>
                <a:lnTo>
                  <a:pt x="579002" y="31656"/>
                </a:lnTo>
                <a:lnTo>
                  <a:pt x="610981" y="53904"/>
                </a:lnTo>
                <a:lnTo>
                  <a:pt x="645101" y="150108"/>
                </a:lnTo>
                <a:lnTo>
                  <a:pt x="673416" y="150108"/>
                </a:lnTo>
                <a:close/>
              </a:path>
            </a:pathLst>
          </a:custGeom>
          <a:solidFill>
            <a:srgbClr val="FAC0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403" y="5871971"/>
            <a:ext cx="3480435" cy="840105"/>
          </a:xfrm>
          <a:custGeom>
            <a:avLst/>
            <a:gdLst/>
            <a:ahLst/>
            <a:cxnLst/>
            <a:rect l="l" t="t" r="r" b="b"/>
            <a:pathLst>
              <a:path w="3480435" h="840104">
                <a:moveTo>
                  <a:pt x="0" y="0"/>
                </a:moveTo>
                <a:lnTo>
                  <a:pt x="0" y="839724"/>
                </a:lnTo>
                <a:lnTo>
                  <a:pt x="3480059" y="839724"/>
                </a:lnTo>
                <a:lnTo>
                  <a:pt x="3480059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481463" y="5871971"/>
            <a:ext cx="7210425" cy="840105"/>
          </a:xfrm>
          <a:custGeom>
            <a:avLst/>
            <a:gdLst/>
            <a:ahLst/>
            <a:cxnLst/>
            <a:rect l="l" t="t" r="r" b="b"/>
            <a:pathLst>
              <a:path w="7210425" h="840104">
                <a:moveTo>
                  <a:pt x="0" y="0"/>
                </a:moveTo>
                <a:lnTo>
                  <a:pt x="0" y="839724"/>
                </a:lnTo>
                <a:lnTo>
                  <a:pt x="7210044" y="839724"/>
                </a:lnTo>
                <a:lnTo>
                  <a:pt x="721004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467747" y="5872734"/>
            <a:ext cx="7223754" cy="8389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806321" y="5872734"/>
            <a:ext cx="3698875" cy="839469"/>
          </a:xfrm>
          <a:custGeom>
            <a:avLst/>
            <a:gdLst/>
            <a:ahLst/>
            <a:cxnLst/>
            <a:rect l="l" t="t" r="r" b="b"/>
            <a:pathLst>
              <a:path w="3698875" h="839470">
                <a:moveTo>
                  <a:pt x="3698561" y="303020"/>
                </a:moveTo>
                <a:lnTo>
                  <a:pt x="3697932" y="290223"/>
                </a:lnTo>
                <a:lnTo>
                  <a:pt x="3695435" y="277367"/>
                </a:lnTo>
                <a:lnTo>
                  <a:pt x="3617720" y="0"/>
                </a:lnTo>
                <a:lnTo>
                  <a:pt x="3008463" y="0"/>
                </a:lnTo>
                <a:lnTo>
                  <a:pt x="0" y="838962"/>
                </a:lnTo>
                <a:lnTo>
                  <a:pt x="2017104" y="838962"/>
                </a:lnTo>
                <a:lnTo>
                  <a:pt x="3635061" y="387793"/>
                </a:lnTo>
                <a:lnTo>
                  <a:pt x="3676842" y="360231"/>
                </a:lnTo>
                <a:lnTo>
                  <a:pt x="3697412" y="315589"/>
                </a:lnTo>
                <a:lnTo>
                  <a:pt x="3698561" y="30302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756786" y="5872734"/>
            <a:ext cx="3761740" cy="839469"/>
          </a:xfrm>
          <a:custGeom>
            <a:avLst/>
            <a:gdLst/>
            <a:ahLst/>
            <a:cxnLst/>
            <a:rect l="l" t="t" r="r" b="b"/>
            <a:pathLst>
              <a:path w="3761740" h="839470">
                <a:moveTo>
                  <a:pt x="3108320" y="0"/>
                </a:moveTo>
                <a:lnTo>
                  <a:pt x="3007854" y="0"/>
                </a:lnTo>
                <a:lnTo>
                  <a:pt x="0" y="838962"/>
                </a:lnTo>
                <a:lnTo>
                  <a:pt x="100192" y="838962"/>
                </a:lnTo>
                <a:lnTo>
                  <a:pt x="3108320" y="0"/>
                </a:lnTo>
                <a:close/>
              </a:path>
              <a:path w="3761740" h="839470">
                <a:moveTo>
                  <a:pt x="3734485" y="371951"/>
                </a:moveTo>
                <a:lnTo>
                  <a:pt x="3734485" y="301953"/>
                </a:lnTo>
                <a:lnTo>
                  <a:pt x="3733300" y="315140"/>
                </a:lnTo>
                <a:lnTo>
                  <a:pt x="3729821" y="327881"/>
                </a:lnTo>
                <a:lnTo>
                  <a:pt x="3707550" y="360136"/>
                </a:lnTo>
                <a:lnTo>
                  <a:pt x="2015698" y="838962"/>
                </a:lnTo>
                <a:lnTo>
                  <a:pt x="2118520" y="838962"/>
                </a:lnTo>
                <a:lnTo>
                  <a:pt x="3686308" y="401573"/>
                </a:lnTo>
                <a:lnTo>
                  <a:pt x="3729747" y="377069"/>
                </a:lnTo>
                <a:lnTo>
                  <a:pt x="3734485" y="371951"/>
                </a:lnTo>
                <a:close/>
              </a:path>
              <a:path w="3761740" h="839470">
                <a:moveTo>
                  <a:pt x="3761603" y="296461"/>
                </a:moveTo>
                <a:lnTo>
                  <a:pt x="3760222" y="283463"/>
                </a:lnTo>
                <a:lnTo>
                  <a:pt x="3757936" y="274319"/>
                </a:lnTo>
                <a:lnTo>
                  <a:pt x="3681270" y="0"/>
                </a:lnTo>
                <a:lnTo>
                  <a:pt x="3652956" y="0"/>
                </a:lnTo>
                <a:lnTo>
                  <a:pt x="3733552" y="289559"/>
                </a:lnTo>
                <a:lnTo>
                  <a:pt x="3734485" y="301953"/>
                </a:lnTo>
                <a:lnTo>
                  <a:pt x="3734485" y="371951"/>
                </a:lnTo>
                <a:lnTo>
                  <a:pt x="3738389" y="367734"/>
                </a:lnTo>
                <a:lnTo>
                  <a:pt x="3759661" y="322108"/>
                </a:lnTo>
                <a:lnTo>
                  <a:pt x="3761399" y="309393"/>
                </a:lnTo>
                <a:lnTo>
                  <a:pt x="3761603" y="296461"/>
                </a:lnTo>
                <a:close/>
              </a:path>
            </a:pathLst>
          </a:custGeom>
          <a:solidFill>
            <a:srgbClr val="FAC0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669415" y="6137909"/>
            <a:ext cx="1975866" cy="5737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481463" y="7048500"/>
            <a:ext cx="233679" cy="508634"/>
          </a:xfrm>
          <a:custGeom>
            <a:avLst/>
            <a:gdLst/>
            <a:ahLst/>
            <a:cxnLst/>
            <a:rect l="l" t="t" r="r" b="b"/>
            <a:pathLst>
              <a:path w="233679" h="508634">
                <a:moveTo>
                  <a:pt x="0" y="0"/>
                </a:moveTo>
                <a:lnTo>
                  <a:pt x="0" y="508253"/>
                </a:lnTo>
                <a:lnTo>
                  <a:pt x="233166" y="508253"/>
                </a:lnTo>
                <a:lnTo>
                  <a:pt x="23316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481463" y="7288530"/>
            <a:ext cx="2562860" cy="268605"/>
          </a:xfrm>
          <a:custGeom>
            <a:avLst/>
            <a:gdLst/>
            <a:ahLst/>
            <a:cxnLst/>
            <a:rect l="l" t="t" r="r" b="b"/>
            <a:pathLst>
              <a:path w="2562860" h="268604">
                <a:moveTo>
                  <a:pt x="0" y="0"/>
                </a:moveTo>
                <a:lnTo>
                  <a:pt x="0" y="268224"/>
                </a:lnTo>
                <a:lnTo>
                  <a:pt x="2562606" y="268224"/>
                </a:lnTo>
                <a:lnTo>
                  <a:pt x="2562606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403" y="6710933"/>
            <a:ext cx="3480435" cy="845819"/>
          </a:xfrm>
          <a:custGeom>
            <a:avLst/>
            <a:gdLst/>
            <a:ahLst/>
            <a:cxnLst/>
            <a:rect l="l" t="t" r="r" b="b"/>
            <a:pathLst>
              <a:path w="3480435" h="845820">
                <a:moveTo>
                  <a:pt x="0" y="0"/>
                </a:moveTo>
                <a:lnTo>
                  <a:pt x="0" y="845820"/>
                </a:lnTo>
                <a:lnTo>
                  <a:pt x="3480059" y="845820"/>
                </a:lnTo>
                <a:lnTo>
                  <a:pt x="3480059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303406" y="5774499"/>
            <a:ext cx="2682875" cy="1255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6090">
              <a:lnSpc>
                <a:spcPct val="100000"/>
              </a:lnSpc>
            </a:pP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250" spc="-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Arbeitsp</a:t>
            </a:r>
            <a:r>
              <a:rPr dirty="0" sz="1250" spc="-1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dirty="0" sz="1250" spc="-2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ss?</a:t>
            </a:r>
            <a:endParaRPr sz="1250">
              <a:latin typeface="Calibri"/>
              <a:cs typeface="Calibri"/>
            </a:endParaRPr>
          </a:p>
          <a:p>
            <a:pPr marL="12700" marR="5080">
              <a:lnSpc>
                <a:spcPct val="100600"/>
              </a:lnSpc>
              <a:spcBef>
                <a:spcPts val="685"/>
              </a:spcBef>
            </a:pP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Dies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kleine</a:t>
            </a:r>
            <a:r>
              <a:rPr dirty="0" sz="12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Ein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ührun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2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wil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2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Ihnen</a:t>
            </a:r>
            <a:r>
              <a:rPr dirty="0" sz="12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auf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dies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3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mit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zugleic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eine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grundle</a:t>
            </a:r>
            <a:r>
              <a:rPr dirty="0" sz="1300" spc="-2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ende</a:t>
            </a:r>
            <a:r>
              <a:rPr dirty="0" sz="13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wisse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dirty="0" sz="1250" spc="5" b="1">
                <a:solidFill>
                  <a:srgbClr val="FFFFFF"/>
                </a:solidFill>
                <a:latin typeface="Calibri"/>
                <a:cs typeface="Calibri"/>
              </a:rPr>
              <a:t>schaftlich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Arbeits</a:t>
            </a: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250" spc="5" b="1">
                <a:solidFill>
                  <a:srgbClr val="FFFFFF"/>
                </a:solidFill>
                <a:latin typeface="Calibri"/>
                <a:cs typeface="Calibri"/>
              </a:rPr>
              <a:t>eis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erläu</a:t>
            </a:r>
            <a:r>
              <a:rPr dirty="0" sz="125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ern.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481463" y="6711695"/>
            <a:ext cx="7210425" cy="845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5900">
              <a:lnSpc>
                <a:spcPct val="100000"/>
              </a:lnSpc>
            </a:pP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250" spc="-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eiben</a:t>
            </a:r>
            <a:endParaRPr sz="125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10"/>
              </a:spcBef>
              <a:tabLst>
                <a:tab pos="4184015" algn="l"/>
              </a:tabLst>
            </a:pPr>
            <a:r>
              <a:rPr dirty="0" baseline="6666" sz="1875" spc="15">
                <a:solidFill>
                  <a:srgbClr val="FFFFFF"/>
                </a:solidFill>
                <a:latin typeface="Calibri"/>
                <a:cs typeface="Calibri"/>
              </a:rPr>
              <a:t>sAr</a:t>
            </a:r>
            <a:r>
              <a:rPr dirty="0" baseline="6666" sz="1875" spc="22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baseline="6666" sz="187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25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50" spc="-7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250" spc="-1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Ralf</a:t>
            </a: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Bohrha</a:t>
            </a:r>
            <a:r>
              <a:rPr dirty="0" sz="125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2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Hochschul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Cobu</a:t>
            </a:r>
            <a:r>
              <a:rPr dirty="0" sz="125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03" y="6711695"/>
            <a:ext cx="3721735" cy="845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8810">
              <a:lnSpc>
                <a:spcPct val="100000"/>
              </a:lnSpc>
            </a:pP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Wissenschaftlich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10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125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sc</a:t>
            </a:r>
            <a:endParaRPr sz="1250">
              <a:latin typeface="Calibri"/>
              <a:cs typeface="Calibri"/>
            </a:endParaRPr>
          </a:p>
          <a:p>
            <a:pPr marL="1908810">
              <a:lnSpc>
                <a:spcPct val="100000"/>
              </a:lnSpc>
              <a:spcBef>
                <a:spcPts val="55"/>
              </a:spcBef>
            </a:pPr>
            <a:r>
              <a:rPr dirty="0" sz="1250" spc="30">
                <a:solidFill>
                  <a:srgbClr val="FFFFFF"/>
                </a:solidFill>
                <a:latin typeface="Calibri"/>
                <a:cs typeface="Calibri"/>
              </a:rPr>
              <a:t>ww</a:t>
            </a:r>
            <a:r>
              <a:rPr dirty="0" sz="1250" spc="-6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.h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obu</a:t>
            </a:r>
            <a:r>
              <a:rPr dirty="0" sz="125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g.de/rb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wis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481463" y="6710933"/>
            <a:ext cx="7210425" cy="845819"/>
          </a:xfrm>
          <a:custGeom>
            <a:avLst/>
            <a:gdLst/>
            <a:ahLst/>
            <a:cxnLst/>
            <a:rect l="l" t="t" r="r" b="b"/>
            <a:pathLst>
              <a:path w="7210425" h="845820">
                <a:moveTo>
                  <a:pt x="0" y="0"/>
                </a:moveTo>
                <a:lnTo>
                  <a:pt x="0" y="845820"/>
                </a:lnTo>
                <a:lnTo>
                  <a:pt x="7210044" y="845820"/>
                </a:lnTo>
                <a:lnTo>
                  <a:pt x="721004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467747" y="6711695"/>
            <a:ext cx="7223754" cy="8450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297384" y="6711695"/>
            <a:ext cx="2526030" cy="648970"/>
          </a:xfrm>
          <a:custGeom>
            <a:avLst/>
            <a:gdLst/>
            <a:ahLst/>
            <a:cxnLst/>
            <a:rect l="l" t="t" r="r" b="b"/>
            <a:pathLst>
              <a:path w="2526029" h="648970">
                <a:moveTo>
                  <a:pt x="2526041" y="0"/>
                </a:moveTo>
                <a:lnTo>
                  <a:pt x="508936" y="0"/>
                </a:lnTo>
                <a:lnTo>
                  <a:pt x="62614" y="124464"/>
                </a:lnTo>
                <a:lnTo>
                  <a:pt x="21150" y="152388"/>
                </a:lnTo>
                <a:lnTo>
                  <a:pt x="1008" y="196718"/>
                </a:lnTo>
                <a:lnTo>
                  <a:pt x="0" y="209188"/>
                </a:lnTo>
                <a:lnTo>
                  <a:pt x="788" y="221899"/>
                </a:lnTo>
                <a:lnTo>
                  <a:pt x="101260" y="586265"/>
                </a:lnTo>
                <a:lnTo>
                  <a:pt x="129184" y="627729"/>
                </a:lnTo>
                <a:lnTo>
                  <a:pt x="173514" y="647871"/>
                </a:lnTo>
                <a:lnTo>
                  <a:pt x="185984" y="648879"/>
                </a:lnTo>
                <a:lnTo>
                  <a:pt x="198695" y="648091"/>
                </a:lnTo>
                <a:lnTo>
                  <a:pt x="211491" y="645413"/>
                </a:lnTo>
                <a:lnTo>
                  <a:pt x="252604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283337" y="6711695"/>
            <a:ext cx="2592070" cy="662940"/>
          </a:xfrm>
          <a:custGeom>
            <a:avLst/>
            <a:gdLst/>
            <a:ahLst/>
            <a:cxnLst/>
            <a:rect l="l" t="t" r="r" b="b"/>
            <a:pathLst>
              <a:path w="2592070" h="662940">
                <a:moveTo>
                  <a:pt x="573641" y="0"/>
                </a:moveTo>
                <a:lnTo>
                  <a:pt x="473449" y="0"/>
                </a:lnTo>
                <a:lnTo>
                  <a:pt x="66033" y="113637"/>
                </a:lnTo>
                <a:lnTo>
                  <a:pt x="32154" y="135516"/>
                </a:lnTo>
                <a:lnTo>
                  <a:pt x="9430" y="168296"/>
                </a:lnTo>
                <a:lnTo>
                  <a:pt x="0" y="208025"/>
                </a:lnTo>
                <a:lnTo>
                  <a:pt x="1534" y="228646"/>
                </a:lnTo>
                <a:lnTo>
                  <a:pt x="3810" y="238505"/>
                </a:lnTo>
                <a:lnTo>
                  <a:pt x="27432" y="323028"/>
                </a:lnTo>
                <a:lnTo>
                  <a:pt x="27432" y="207263"/>
                </a:lnTo>
                <a:lnTo>
                  <a:pt x="30857" y="188950"/>
                </a:lnTo>
                <a:lnTo>
                  <a:pt x="61312" y="146931"/>
                </a:lnTo>
                <a:lnTo>
                  <a:pt x="84582" y="136397"/>
                </a:lnTo>
                <a:lnTo>
                  <a:pt x="573641" y="0"/>
                </a:lnTo>
                <a:close/>
              </a:path>
              <a:path w="2592070" h="662940">
                <a:moveTo>
                  <a:pt x="2591969" y="0"/>
                </a:moveTo>
                <a:lnTo>
                  <a:pt x="2489147" y="0"/>
                </a:lnTo>
                <a:lnTo>
                  <a:pt x="210855" y="635005"/>
                </a:lnTo>
                <a:lnTo>
                  <a:pt x="198629" y="635513"/>
                </a:lnTo>
                <a:lnTo>
                  <a:pt x="152538" y="617808"/>
                </a:lnTo>
                <a:lnTo>
                  <a:pt x="129540" y="585977"/>
                </a:lnTo>
                <a:lnTo>
                  <a:pt x="28194" y="222503"/>
                </a:lnTo>
                <a:lnTo>
                  <a:pt x="27432" y="214883"/>
                </a:lnTo>
                <a:lnTo>
                  <a:pt x="27432" y="323028"/>
                </a:lnTo>
                <a:lnTo>
                  <a:pt x="101346" y="587501"/>
                </a:lnTo>
                <a:lnTo>
                  <a:pt x="128109" y="632689"/>
                </a:lnTo>
                <a:lnTo>
                  <a:pt x="160020" y="653795"/>
                </a:lnTo>
                <a:lnTo>
                  <a:pt x="204461" y="662722"/>
                </a:lnTo>
                <a:lnTo>
                  <a:pt x="218012" y="661472"/>
                </a:lnTo>
                <a:lnTo>
                  <a:pt x="229362" y="659129"/>
                </a:lnTo>
                <a:lnTo>
                  <a:pt x="2591969" y="0"/>
                </a:lnTo>
                <a:close/>
              </a:path>
            </a:pathLst>
          </a:custGeom>
          <a:solidFill>
            <a:srgbClr val="FAC0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155827" y="6711695"/>
            <a:ext cx="955040" cy="256540"/>
          </a:xfrm>
          <a:custGeom>
            <a:avLst/>
            <a:gdLst/>
            <a:ahLst/>
            <a:cxnLst/>
            <a:rect l="l" t="t" r="r" b="b"/>
            <a:pathLst>
              <a:path w="955040" h="256540">
                <a:moveTo>
                  <a:pt x="36576" y="116585"/>
                </a:moveTo>
                <a:lnTo>
                  <a:pt x="36576" y="112775"/>
                </a:lnTo>
                <a:lnTo>
                  <a:pt x="35052" y="106679"/>
                </a:lnTo>
                <a:lnTo>
                  <a:pt x="33528" y="101345"/>
                </a:lnTo>
                <a:lnTo>
                  <a:pt x="31242" y="97535"/>
                </a:lnTo>
                <a:lnTo>
                  <a:pt x="25146" y="94487"/>
                </a:lnTo>
                <a:lnTo>
                  <a:pt x="20574" y="94487"/>
                </a:lnTo>
                <a:lnTo>
                  <a:pt x="13716" y="96011"/>
                </a:lnTo>
                <a:lnTo>
                  <a:pt x="7620" y="98297"/>
                </a:lnTo>
                <a:lnTo>
                  <a:pt x="3048" y="100583"/>
                </a:lnTo>
                <a:lnTo>
                  <a:pt x="0" y="106679"/>
                </a:lnTo>
                <a:lnTo>
                  <a:pt x="0" y="110489"/>
                </a:lnTo>
                <a:lnTo>
                  <a:pt x="10668" y="128777"/>
                </a:lnTo>
                <a:lnTo>
                  <a:pt x="15240" y="128777"/>
                </a:lnTo>
                <a:lnTo>
                  <a:pt x="22098" y="127253"/>
                </a:lnTo>
                <a:lnTo>
                  <a:pt x="28956" y="124967"/>
                </a:lnTo>
                <a:lnTo>
                  <a:pt x="32766" y="122681"/>
                </a:lnTo>
                <a:lnTo>
                  <a:pt x="34290" y="119633"/>
                </a:lnTo>
                <a:lnTo>
                  <a:pt x="36576" y="116585"/>
                </a:lnTo>
                <a:close/>
              </a:path>
              <a:path w="955040" h="256540">
                <a:moveTo>
                  <a:pt x="41910" y="253745"/>
                </a:moveTo>
                <a:lnTo>
                  <a:pt x="41910" y="140969"/>
                </a:lnTo>
                <a:lnTo>
                  <a:pt x="41148" y="140969"/>
                </a:lnTo>
                <a:lnTo>
                  <a:pt x="40386" y="140207"/>
                </a:lnTo>
                <a:lnTo>
                  <a:pt x="38100" y="140207"/>
                </a:lnTo>
                <a:lnTo>
                  <a:pt x="37338" y="139445"/>
                </a:lnTo>
                <a:lnTo>
                  <a:pt x="35814" y="139445"/>
                </a:lnTo>
                <a:lnTo>
                  <a:pt x="33528" y="140207"/>
                </a:lnTo>
                <a:lnTo>
                  <a:pt x="32004" y="140207"/>
                </a:lnTo>
                <a:lnTo>
                  <a:pt x="28956" y="140969"/>
                </a:lnTo>
                <a:lnTo>
                  <a:pt x="26670" y="141731"/>
                </a:lnTo>
                <a:lnTo>
                  <a:pt x="23622" y="142493"/>
                </a:lnTo>
                <a:lnTo>
                  <a:pt x="19050" y="144017"/>
                </a:lnTo>
                <a:lnTo>
                  <a:pt x="16002" y="145541"/>
                </a:lnTo>
                <a:lnTo>
                  <a:pt x="12954" y="148589"/>
                </a:lnTo>
                <a:lnTo>
                  <a:pt x="12954" y="150875"/>
                </a:lnTo>
                <a:lnTo>
                  <a:pt x="41910" y="253745"/>
                </a:lnTo>
                <a:close/>
              </a:path>
              <a:path w="955040" h="256540">
                <a:moveTo>
                  <a:pt x="71628" y="246125"/>
                </a:moveTo>
                <a:lnTo>
                  <a:pt x="70866" y="245363"/>
                </a:lnTo>
                <a:lnTo>
                  <a:pt x="42672" y="142493"/>
                </a:lnTo>
                <a:lnTo>
                  <a:pt x="41910" y="141731"/>
                </a:lnTo>
                <a:lnTo>
                  <a:pt x="41910" y="254507"/>
                </a:lnTo>
                <a:lnTo>
                  <a:pt x="42672" y="255269"/>
                </a:lnTo>
                <a:lnTo>
                  <a:pt x="43434" y="255269"/>
                </a:lnTo>
                <a:lnTo>
                  <a:pt x="43434" y="256031"/>
                </a:lnTo>
                <a:lnTo>
                  <a:pt x="50292" y="256031"/>
                </a:lnTo>
                <a:lnTo>
                  <a:pt x="52578" y="255269"/>
                </a:lnTo>
                <a:lnTo>
                  <a:pt x="54864" y="255269"/>
                </a:lnTo>
                <a:lnTo>
                  <a:pt x="60960" y="253745"/>
                </a:lnTo>
                <a:lnTo>
                  <a:pt x="63246" y="252983"/>
                </a:lnTo>
                <a:lnTo>
                  <a:pt x="69342" y="249935"/>
                </a:lnTo>
                <a:lnTo>
                  <a:pt x="70866" y="248411"/>
                </a:lnTo>
                <a:lnTo>
                  <a:pt x="70866" y="246887"/>
                </a:lnTo>
                <a:lnTo>
                  <a:pt x="71628" y="246125"/>
                </a:lnTo>
                <a:close/>
              </a:path>
              <a:path w="955040" h="256540">
                <a:moveTo>
                  <a:pt x="198882" y="211835"/>
                </a:moveTo>
                <a:lnTo>
                  <a:pt x="198882" y="210311"/>
                </a:lnTo>
                <a:lnTo>
                  <a:pt x="180594" y="146303"/>
                </a:lnTo>
                <a:lnTo>
                  <a:pt x="159258" y="112013"/>
                </a:lnTo>
                <a:lnTo>
                  <a:pt x="143256" y="108203"/>
                </a:lnTo>
                <a:lnTo>
                  <a:pt x="137160" y="108965"/>
                </a:lnTo>
                <a:lnTo>
                  <a:pt x="103632" y="131825"/>
                </a:lnTo>
                <a:lnTo>
                  <a:pt x="99060" y="139445"/>
                </a:lnTo>
                <a:lnTo>
                  <a:pt x="96012" y="127253"/>
                </a:lnTo>
                <a:lnTo>
                  <a:pt x="96012" y="126491"/>
                </a:lnTo>
                <a:lnTo>
                  <a:pt x="95250" y="125729"/>
                </a:lnTo>
                <a:lnTo>
                  <a:pt x="94488" y="125729"/>
                </a:lnTo>
                <a:lnTo>
                  <a:pt x="94488" y="124967"/>
                </a:lnTo>
                <a:lnTo>
                  <a:pt x="93726" y="124967"/>
                </a:lnTo>
                <a:lnTo>
                  <a:pt x="92202" y="124205"/>
                </a:lnTo>
                <a:lnTo>
                  <a:pt x="89916" y="124205"/>
                </a:lnTo>
                <a:lnTo>
                  <a:pt x="88392" y="124967"/>
                </a:lnTo>
                <a:lnTo>
                  <a:pt x="86868" y="124967"/>
                </a:lnTo>
                <a:lnTo>
                  <a:pt x="82296" y="126491"/>
                </a:lnTo>
                <a:lnTo>
                  <a:pt x="80010" y="126491"/>
                </a:lnTo>
                <a:lnTo>
                  <a:pt x="77724" y="127253"/>
                </a:lnTo>
                <a:lnTo>
                  <a:pt x="74676" y="128777"/>
                </a:lnTo>
                <a:lnTo>
                  <a:pt x="73152" y="130301"/>
                </a:lnTo>
                <a:lnTo>
                  <a:pt x="71628" y="131063"/>
                </a:lnTo>
                <a:lnTo>
                  <a:pt x="70866" y="131825"/>
                </a:lnTo>
                <a:lnTo>
                  <a:pt x="70866" y="134111"/>
                </a:lnTo>
                <a:lnTo>
                  <a:pt x="99822" y="237743"/>
                </a:lnTo>
                <a:lnTo>
                  <a:pt x="99822" y="238505"/>
                </a:lnTo>
                <a:lnTo>
                  <a:pt x="100584" y="239267"/>
                </a:lnTo>
                <a:lnTo>
                  <a:pt x="101346" y="239267"/>
                </a:lnTo>
                <a:lnTo>
                  <a:pt x="102108" y="240029"/>
                </a:lnTo>
                <a:lnTo>
                  <a:pt x="108966" y="240029"/>
                </a:lnTo>
                <a:lnTo>
                  <a:pt x="109728" y="239648"/>
                </a:lnTo>
                <a:lnTo>
                  <a:pt x="109728" y="160781"/>
                </a:lnTo>
                <a:lnTo>
                  <a:pt x="112776" y="154685"/>
                </a:lnTo>
                <a:lnTo>
                  <a:pt x="115062" y="149351"/>
                </a:lnTo>
                <a:lnTo>
                  <a:pt x="121158" y="141731"/>
                </a:lnTo>
                <a:lnTo>
                  <a:pt x="124968" y="139445"/>
                </a:lnTo>
                <a:lnTo>
                  <a:pt x="128778" y="138683"/>
                </a:lnTo>
                <a:lnTo>
                  <a:pt x="131826" y="137921"/>
                </a:lnTo>
                <a:lnTo>
                  <a:pt x="134112" y="137159"/>
                </a:lnTo>
                <a:lnTo>
                  <a:pt x="136398" y="137921"/>
                </a:lnTo>
                <a:lnTo>
                  <a:pt x="139446" y="138683"/>
                </a:lnTo>
                <a:lnTo>
                  <a:pt x="141732" y="139445"/>
                </a:lnTo>
                <a:lnTo>
                  <a:pt x="147066" y="144779"/>
                </a:lnTo>
                <a:lnTo>
                  <a:pt x="148590" y="147827"/>
                </a:lnTo>
                <a:lnTo>
                  <a:pt x="150114" y="150113"/>
                </a:lnTo>
                <a:lnTo>
                  <a:pt x="151638" y="153923"/>
                </a:lnTo>
                <a:lnTo>
                  <a:pt x="153162" y="159257"/>
                </a:lnTo>
                <a:lnTo>
                  <a:pt x="169164" y="217931"/>
                </a:lnTo>
                <a:lnTo>
                  <a:pt x="169926" y="218693"/>
                </a:lnTo>
                <a:lnTo>
                  <a:pt x="169926" y="219455"/>
                </a:lnTo>
                <a:lnTo>
                  <a:pt x="170688" y="220217"/>
                </a:lnTo>
                <a:lnTo>
                  <a:pt x="171450" y="220217"/>
                </a:lnTo>
                <a:lnTo>
                  <a:pt x="172212" y="220979"/>
                </a:lnTo>
                <a:lnTo>
                  <a:pt x="176022" y="220979"/>
                </a:lnTo>
                <a:lnTo>
                  <a:pt x="178308" y="220217"/>
                </a:lnTo>
                <a:lnTo>
                  <a:pt x="179832" y="220217"/>
                </a:lnTo>
                <a:lnTo>
                  <a:pt x="182118" y="219455"/>
                </a:lnTo>
                <a:lnTo>
                  <a:pt x="188214" y="217931"/>
                </a:lnTo>
                <a:lnTo>
                  <a:pt x="190500" y="217169"/>
                </a:lnTo>
                <a:lnTo>
                  <a:pt x="192024" y="216407"/>
                </a:lnTo>
                <a:lnTo>
                  <a:pt x="194310" y="215645"/>
                </a:lnTo>
                <a:lnTo>
                  <a:pt x="195834" y="214883"/>
                </a:lnTo>
                <a:lnTo>
                  <a:pt x="198882" y="211835"/>
                </a:lnTo>
                <a:close/>
              </a:path>
              <a:path w="955040" h="256540">
                <a:moveTo>
                  <a:pt x="129540" y="230885"/>
                </a:moveTo>
                <a:lnTo>
                  <a:pt x="129540" y="230123"/>
                </a:lnTo>
                <a:lnTo>
                  <a:pt x="128778" y="229361"/>
                </a:lnTo>
                <a:lnTo>
                  <a:pt x="109728" y="160781"/>
                </a:lnTo>
                <a:lnTo>
                  <a:pt x="109728" y="239648"/>
                </a:lnTo>
                <a:lnTo>
                  <a:pt x="110490" y="239267"/>
                </a:lnTo>
                <a:lnTo>
                  <a:pt x="112776" y="238505"/>
                </a:lnTo>
                <a:lnTo>
                  <a:pt x="118872" y="236981"/>
                </a:lnTo>
                <a:lnTo>
                  <a:pt x="121158" y="236219"/>
                </a:lnTo>
                <a:lnTo>
                  <a:pt x="122682" y="235457"/>
                </a:lnTo>
                <a:lnTo>
                  <a:pt x="124206" y="235457"/>
                </a:lnTo>
                <a:lnTo>
                  <a:pt x="127254" y="233933"/>
                </a:lnTo>
                <a:lnTo>
                  <a:pt x="128778" y="232409"/>
                </a:lnTo>
                <a:lnTo>
                  <a:pt x="128778" y="231647"/>
                </a:lnTo>
                <a:lnTo>
                  <a:pt x="129540" y="230885"/>
                </a:lnTo>
                <a:close/>
              </a:path>
              <a:path w="955040" h="256540">
                <a:moveTo>
                  <a:pt x="281940" y="100583"/>
                </a:moveTo>
                <a:lnTo>
                  <a:pt x="281178" y="96773"/>
                </a:lnTo>
                <a:lnTo>
                  <a:pt x="280416" y="92201"/>
                </a:lnTo>
                <a:lnTo>
                  <a:pt x="278130" y="87629"/>
                </a:lnTo>
                <a:lnTo>
                  <a:pt x="278130" y="86105"/>
                </a:lnTo>
                <a:lnTo>
                  <a:pt x="277368" y="85343"/>
                </a:lnTo>
                <a:lnTo>
                  <a:pt x="277368" y="84581"/>
                </a:lnTo>
                <a:lnTo>
                  <a:pt x="275844" y="83057"/>
                </a:lnTo>
                <a:lnTo>
                  <a:pt x="275844" y="82295"/>
                </a:lnTo>
                <a:lnTo>
                  <a:pt x="275082" y="81533"/>
                </a:lnTo>
                <a:lnTo>
                  <a:pt x="274320" y="81533"/>
                </a:lnTo>
                <a:lnTo>
                  <a:pt x="273558" y="80771"/>
                </a:lnTo>
                <a:lnTo>
                  <a:pt x="270510" y="79247"/>
                </a:lnTo>
                <a:lnTo>
                  <a:pt x="268224" y="79247"/>
                </a:lnTo>
                <a:lnTo>
                  <a:pt x="265938" y="78485"/>
                </a:lnTo>
                <a:lnTo>
                  <a:pt x="262890" y="77723"/>
                </a:lnTo>
                <a:lnTo>
                  <a:pt x="251460" y="77723"/>
                </a:lnTo>
                <a:lnTo>
                  <a:pt x="248412" y="78485"/>
                </a:lnTo>
                <a:lnTo>
                  <a:pt x="245364" y="78485"/>
                </a:lnTo>
                <a:lnTo>
                  <a:pt x="242316" y="79247"/>
                </a:lnTo>
                <a:lnTo>
                  <a:pt x="234696" y="81533"/>
                </a:lnTo>
                <a:lnTo>
                  <a:pt x="227838" y="84581"/>
                </a:lnTo>
                <a:lnTo>
                  <a:pt x="222504" y="89153"/>
                </a:lnTo>
                <a:lnTo>
                  <a:pt x="216408" y="92963"/>
                </a:lnTo>
                <a:lnTo>
                  <a:pt x="211836" y="98297"/>
                </a:lnTo>
                <a:lnTo>
                  <a:pt x="205740" y="110489"/>
                </a:lnTo>
                <a:lnTo>
                  <a:pt x="203454" y="118109"/>
                </a:lnTo>
                <a:lnTo>
                  <a:pt x="203306" y="128688"/>
                </a:lnTo>
                <a:lnTo>
                  <a:pt x="203992" y="140829"/>
                </a:lnTo>
                <a:lnTo>
                  <a:pt x="220980" y="183641"/>
                </a:lnTo>
                <a:lnTo>
                  <a:pt x="233393" y="193815"/>
                </a:lnTo>
                <a:lnTo>
                  <a:pt x="233393" y="127284"/>
                </a:lnTo>
                <a:lnTo>
                  <a:pt x="234696" y="116585"/>
                </a:lnTo>
                <a:lnTo>
                  <a:pt x="236982" y="109727"/>
                </a:lnTo>
                <a:lnTo>
                  <a:pt x="242316" y="105155"/>
                </a:lnTo>
                <a:lnTo>
                  <a:pt x="249936" y="102869"/>
                </a:lnTo>
                <a:lnTo>
                  <a:pt x="253746" y="102107"/>
                </a:lnTo>
                <a:lnTo>
                  <a:pt x="256794" y="101345"/>
                </a:lnTo>
                <a:lnTo>
                  <a:pt x="260604" y="101345"/>
                </a:lnTo>
                <a:lnTo>
                  <a:pt x="263652" y="102107"/>
                </a:lnTo>
                <a:lnTo>
                  <a:pt x="270510" y="104393"/>
                </a:lnTo>
                <a:lnTo>
                  <a:pt x="272796" y="104393"/>
                </a:lnTo>
                <a:lnTo>
                  <a:pt x="274320" y="105155"/>
                </a:lnTo>
                <a:lnTo>
                  <a:pt x="276606" y="105917"/>
                </a:lnTo>
                <a:lnTo>
                  <a:pt x="280416" y="105917"/>
                </a:lnTo>
                <a:lnTo>
                  <a:pt x="281178" y="104393"/>
                </a:lnTo>
                <a:lnTo>
                  <a:pt x="281178" y="102107"/>
                </a:lnTo>
                <a:lnTo>
                  <a:pt x="281940" y="100583"/>
                </a:lnTo>
                <a:close/>
              </a:path>
              <a:path w="955040" h="256540">
                <a:moveTo>
                  <a:pt x="301752" y="176783"/>
                </a:moveTo>
                <a:lnTo>
                  <a:pt x="301752" y="167639"/>
                </a:lnTo>
                <a:lnTo>
                  <a:pt x="300990" y="166115"/>
                </a:lnTo>
                <a:lnTo>
                  <a:pt x="298704" y="159257"/>
                </a:lnTo>
                <a:lnTo>
                  <a:pt x="298704" y="157733"/>
                </a:lnTo>
                <a:lnTo>
                  <a:pt x="297180" y="154685"/>
                </a:lnTo>
                <a:lnTo>
                  <a:pt x="296418" y="153923"/>
                </a:lnTo>
                <a:lnTo>
                  <a:pt x="296418" y="153161"/>
                </a:lnTo>
                <a:lnTo>
                  <a:pt x="295656" y="152399"/>
                </a:lnTo>
                <a:lnTo>
                  <a:pt x="294894" y="152399"/>
                </a:lnTo>
                <a:lnTo>
                  <a:pt x="294132" y="151637"/>
                </a:lnTo>
                <a:lnTo>
                  <a:pt x="293370" y="151637"/>
                </a:lnTo>
                <a:lnTo>
                  <a:pt x="291846" y="152399"/>
                </a:lnTo>
                <a:lnTo>
                  <a:pt x="289560" y="154685"/>
                </a:lnTo>
                <a:lnTo>
                  <a:pt x="288798" y="156209"/>
                </a:lnTo>
                <a:lnTo>
                  <a:pt x="287274" y="158495"/>
                </a:lnTo>
                <a:lnTo>
                  <a:pt x="283464" y="162305"/>
                </a:lnTo>
                <a:lnTo>
                  <a:pt x="281940" y="164591"/>
                </a:lnTo>
                <a:lnTo>
                  <a:pt x="278892" y="166115"/>
                </a:lnTo>
                <a:lnTo>
                  <a:pt x="276606" y="168401"/>
                </a:lnTo>
                <a:lnTo>
                  <a:pt x="273558" y="169925"/>
                </a:lnTo>
                <a:lnTo>
                  <a:pt x="268986" y="171449"/>
                </a:lnTo>
                <a:lnTo>
                  <a:pt x="265176" y="172211"/>
                </a:lnTo>
                <a:lnTo>
                  <a:pt x="261366" y="172211"/>
                </a:lnTo>
                <a:lnTo>
                  <a:pt x="258318" y="171449"/>
                </a:lnTo>
                <a:lnTo>
                  <a:pt x="255270" y="171449"/>
                </a:lnTo>
                <a:lnTo>
                  <a:pt x="252222" y="169925"/>
                </a:lnTo>
                <a:lnTo>
                  <a:pt x="246126" y="165353"/>
                </a:lnTo>
                <a:lnTo>
                  <a:pt x="243840" y="162305"/>
                </a:lnTo>
                <a:lnTo>
                  <a:pt x="241554" y="157733"/>
                </a:lnTo>
                <a:lnTo>
                  <a:pt x="239268" y="153923"/>
                </a:lnTo>
                <a:lnTo>
                  <a:pt x="237744" y="149351"/>
                </a:lnTo>
                <a:lnTo>
                  <a:pt x="235405" y="140785"/>
                </a:lnTo>
                <a:lnTo>
                  <a:pt x="233393" y="127284"/>
                </a:lnTo>
                <a:lnTo>
                  <a:pt x="233393" y="193815"/>
                </a:lnTo>
                <a:lnTo>
                  <a:pt x="236220" y="195833"/>
                </a:lnTo>
                <a:lnTo>
                  <a:pt x="242316" y="198119"/>
                </a:lnTo>
                <a:lnTo>
                  <a:pt x="255270" y="199559"/>
                </a:lnTo>
                <a:lnTo>
                  <a:pt x="256794" y="199567"/>
                </a:lnTo>
                <a:lnTo>
                  <a:pt x="263652" y="198881"/>
                </a:lnTo>
                <a:lnTo>
                  <a:pt x="271272" y="196595"/>
                </a:lnTo>
                <a:lnTo>
                  <a:pt x="275082" y="195833"/>
                </a:lnTo>
                <a:lnTo>
                  <a:pt x="278892" y="194309"/>
                </a:lnTo>
                <a:lnTo>
                  <a:pt x="288036" y="189737"/>
                </a:lnTo>
                <a:lnTo>
                  <a:pt x="290322" y="187451"/>
                </a:lnTo>
                <a:lnTo>
                  <a:pt x="294894" y="184403"/>
                </a:lnTo>
                <a:lnTo>
                  <a:pt x="300228" y="179069"/>
                </a:lnTo>
                <a:lnTo>
                  <a:pt x="300990" y="177545"/>
                </a:lnTo>
                <a:lnTo>
                  <a:pt x="301752" y="176783"/>
                </a:lnTo>
                <a:close/>
              </a:path>
              <a:path w="955040" h="256540">
                <a:moveTo>
                  <a:pt x="355092" y="168401"/>
                </a:moveTo>
                <a:lnTo>
                  <a:pt x="355092" y="166115"/>
                </a:lnTo>
                <a:lnTo>
                  <a:pt x="312420" y="14477"/>
                </a:lnTo>
                <a:lnTo>
                  <a:pt x="312420" y="13715"/>
                </a:lnTo>
                <a:lnTo>
                  <a:pt x="311658" y="12953"/>
                </a:lnTo>
                <a:lnTo>
                  <a:pt x="311658" y="12191"/>
                </a:lnTo>
                <a:lnTo>
                  <a:pt x="310896" y="11429"/>
                </a:lnTo>
                <a:lnTo>
                  <a:pt x="304038" y="11429"/>
                </a:lnTo>
                <a:lnTo>
                  <a:pt x="301752" y="12191"/>
                </a:lnTo>
                <a:lnTo>
                  <a:pt x="299466" y="12191"/>
                </a:lnTo>
                <a:lnTo>
                  <a:pt x="296418" y="12953"/>
                </a:lnTo>
                <a:lnTo>
                  <a:pt x="289560" y="15239"/>
                </a:lnTo>
                <a:lnTo>
                  <a:pt x="286512" y="16763"/>
                </a:lnTo>
                <a:lnTo>
                  <a:pt x="285750" y="17525"/>
                </a:lnTo>
                <a:lnTo>
                  <a:pt x="284226" y="18287"/>
                </a:lnTo>
                <a:lnTo>
                  <a:pt x="284226" y="19049"/>
                </a:lnTo>
                <a:lnTo>
                  <a:pt x="283464" y="19811"/>
                </a:lnTo>
                <a:lnTo>
                  <a:pt x="283464" y="22097"/>
                </a:lnTo>
                <a:lnTo>
                  <a:pt x="326136" y="174497"/>
                </a:lnTo>
                <a:lnTo>
                  <a:pt x="326136" y="175259"/>
                </a:lnTo>
                <a:lnTo>
                  <a:pt x="327660" y="176783"/>
                </a:lnTo>
                <a:lnTo>
                  <a:pt x="334518" y="176783"/>
                </a:lnTo>
                <a:lnTo>
                  <a:pt x="336804" y="176021"/>
                </a:lnTo>
                <a:lnTo>
                  <a:pt x="339090" y="176021"/>
                </a:lnTo>
                <a:lnTo>
                  <a:pt x="342138" y="175259"/>
                </a:lnTo>
                <a:lnTo>
                  <a:pt x="348996" y="172973"/>
                </a:lnTo>
                <a:lnTo>
                  <a:pt x="352044" y="171449"/>
                </a:lnTo>
                <a:lnTo>
                  <a:pt x="352806" y="170687"/>
                </a:lnTo>
                <a:lnTo>
                  <a:pt x="354330" y="169925"/>
                </a:lnTo>
                <a:lnTo>
                  <a:pt x="354330" y="169163"/>
                </a:lnTo>
                <a:lnTo>
                  <a:pt x="355092" y="168401"/>
                </a:lnTo>
                <a:close/>
              </a:path>
              <a:path w="955040" h="256540">
                <a:moveTo>
                  <a:pt x="302514" y="174497"/>
                </a:moveTo>
                <a:lnTo>
                  <a:pt x="302514" y="172211"/>
                </a:lnTo>
                <a:lnTo>
                  <a:pt x="301752" y="171449"/>
                </a:lnTo>
                <a:lnTo>
                  <a:pt x="301752" y="175259"/>
                </a:lnTo>
                <a:lnTo>
                  <a:pt x="302514" y="174497"/>
                </a:lnTo>
                <a:close/>
              </a:path>
              <a:path w="955040" h="256540">
                <a:moveTo>
                  <a:pt x="416814" y="148589"/>
                </a:moveTo>
                <a:lnTo>
                  <a:pt x="416814" y="143255"/>
                </a:lnTo>
                <a:lnTo>
                  <a:pt x="414528" y="135635"/>
                </a:lnTo>
                <a:lnTo>
                  <a:pt x="413004" y="128777"/>
                </a:lnTo>
                <a:lnTo>
                  <a:pt x="409956" y="124967"/>
                </a:lnTo>
                <a:lnTo>
                  <a:pt x="406908" y="123443"/>
                </a:lnTo>
                <a:lnTo>
                  <a:pt x="403860" y="121157"/>
                </a:lnTo>
                <a:lnTo>
                  <a:pt x="399288" y="121157"/>
                </a:lnTo>
                <a:lnTo>
                  <a:pt x="392430" y="123443"/>
                </a:lnTo>
                <a:lnTo>
                  <a:pt x="386334" y="124967"/>
                </a:lnTo>
                <a:lnTo>
                  <a:pt x="381762" y="127253"/>
                </a:lnTo>
                <a:lnTo>
                  <a:pt x="380238" y="130301"/>
                </a:lnTo>
                <a:lnTo>
                  <a:pt x="378714" y="134111"/>
                </a:lnTo>
                <a:lnTo>
                  <a:pt x="378714" y="138683"/>
                </a:lnTo>
                <a:lnTo>
                  <a:pt x="380238" y="146303"/>
                </a:lnTo>
                <a:lnTo>
                  <a:pt x="382524" y="153161"/>
                </a:lnTo>
                <a:lnTo>
                  <a:pt x="384810" y="157733"/>
                </a:lnTo>
                <a:lnTo>
                  <a:pt x="390906" y="160781"/>
                </a:lnTo>
                <a:lnTo>
                  <a:pt x="396240" y="160781"/>
                </a:lnTo>
                <a:lnTo>
                  <a:pt x="402336" y="159257"/>
                </a:lnTo>
                <a:lnTo>
                  <a:pt x="409194" y="156971"/>
                </a:lnTo>
                <a:lnTo>
                  <a:pt x="413004" y="154685"/>
                </a:lnTo>
                <a:lnTo>
                  <a:pt x="415290" y="151637"/>
                </a:lnTo>
                <a:lnTo>
                  <a:pt x="416814" y="148589"/>
                </a:lnTo>
                <a:close/>
              </a:path>
              <a:path w="955040" h="256540">
                <a:moveTo>
                  <a:pt x="529590" y="122681"/>
                </a:moveTo>
                <a:lnTo>
                  <a:pt x="529590" y="105155"/>
                </a:lnTo>
                <a:lnTo>
                  <a:pt x="528828" y="102869"/>
                </a:lnTo>
                <a:lnTo>
                  <a:pt x="527304" y="96773"/>
                </a:lnTo>
                <a:lnTo>
                  <a:pt x="526542" y="94487"/>
                </a:lnTo>
                <a:lnTo>
                  <a:pt x="522732" y="90677"/>
                </a:lnTo>
                <a:lnTo>
                  <a:pt x="521208" y="90677"/>
                </a:lnTo>
                <a:lnTo>
                  <a:pt x="519684" y="89915"/>
                </a:lnTo>
                <a:lnTo>
                  <a:pt x="515874" y="89915"/>
                </a:lnTo>
                <a:lnTo>
                  <a:pt x="514350" y="90677"/>
                </a:lnTo>
                <a:lnTo>
                  <a:pt x="512064" y="90677"/>
                </a:lnTo>
                <a:lnTo>
                  <a:pt x="505968" y="92201"/>
                </a:lnTo>
                <a:lnTo>
                  <a:pt x="503682" y="92963"/>
                </a:lnTo>
                <a:lnTo>
                  <a:pt x="502158" y="93725"/>
                </a:lnTo>
                <a:lnTo>
                  <a:pt x="499872" y="94487"/>
                </a:lnTo>
                <a:lnTo>
                  <a:pt x="496062" y="98297"/>
                </a:lnTo>
                <a:lnTo>
                  <a:pt x="496062" y="99821"/>
                </a:lnTo>
                <a:lnTo>
                  <a:pt x="495300" y="101345"/>
                </a:lnTo>
                <a:lnTo>
                  <a:pt x="495300" y="105917"/>
                </a:lnTo>
                <a:lnTo>
                  <a:pt x="496062" y="108203"/>
                </a:lnTo>
                <a:lnTo>
                  <a:pt x="501396" y="126491"/>
                </a:lnTo>
                <a:lnTo>
                  <a:pt x="501396" y="166115"/>
                </a:lnTo>
                <a:lnTo>
                  <a:pt x="502158" y="166115"/>
                </a:lnTo>
                <a:lnTo>
                  <a:pt x="506730" y="164591"/>
                </a:lnTo>
                <a:lnTo>
                  <a:pt x="508254" y="164591"/>
                </a:lnTo>
                <a:lnTo>
                  <a:pt x="510540" y="163829"/>
                </a:lnTo>
                <a:lnTo>
                  <a:pt x="511302" y="163067"/>
                </a:lnTo>
                <a:lnTo>
                  <a:pt x="512826" y="162305"/>
                </a:lnTo>
                <a:lnTo>
                  <a:pt x="513588" y="162305"/>
                </a:lnTo>
                <a:lnTo>
                  <a:pt x="517398" y="158495"/>
                </a:lnTo>
                <a:lnTo>
                  <a:pt x="517398" y="157733"/>
                </a:lnTo>
                <a:lnTo>
                  <a:pt x="518160" y="156971"/>
                </a:lnTo>
                <a:lnTo>
                  <a:pt x="528066" y="128015"/>
                </a:lnTo>
                <a:lnTo>
                  <a:pt x="528828" y="124967"/>
                </a:lnTo>
                <a:lnTo>
                  <a:pt x="529590" y="122681"/>
                </a:lnTo>
                <a:close/>
              </a:path>
              <a:path w="955040" h="256540">
                <a:moveTo>
                  <a:pt x="501396" y="166115"/>
                </a:moveTo>
                <a:lnTo>
                  <a:pt x="501396" y="126491"/>
                </a:lnTo>
                <a:lnTo>
                  <a:pt x="496062" y="162305"/>
                </a:lnTo>
                <a:lnTo>
                  <a:pt x="496062" y="164591"/>
                </a:lnTo>
                <a:lnTo>
                  <a:pt x="496824" y="165353"/>
                </a:lnTo>
                <a:lnTo>
                  <a:pt x="496824" y="166115"/>
                </a:lnTo>
                <a:lnTo>
                  <a:pt x="501396" y="166115"/>
                </a:lnTo>
                <a:close/>
              </a:path>
              <a:path w="955040" h="256540">
                <a:moveTo>
                  <a:pt x="530352" y="118109"/>
                </a:moveTo>
                <a:lnTo>
                  <a:pt x="530352" y="110489"/>
                </a:lnTo>
                <a:lnTo>
                  <a:pt x="529590" y="108203"/>
                </a:lnTo>
                <a:lnTo>
                  <a:pt x="529590" y="120395"/>
                </a:lnTo>
                <a:lnTo>
                  <a:pt x="530352" y="118109"/>
                </a:lnTo>
                <a:close/>
              </a:path>
              <a:path w="955040" h="256540">
                <a:moveTo>
                  <a:pt x="547116" y="99059"/>
                </a:moveTo>
                <a:lnTo>
                  <a:pt x="547116" y="88391"/>
                </a:lnTo>
                <a:lnTo>
                  <a:pt x="546354" y="90677"/>
                </a:lnTo>
                <a:lnTo>
                  <a:pt x="546354" y="97535"/>
                </a:lnTo>
                <a:lnTo>
                  <a:pt x="547116" y="99059"/>
                </a:lnTo>
                <a:close/>
              </a:path>
              <a:path w="955040" h="256540">
                <a:moveTo>
                  <a:pt x="604521" y="0"/>
                </a:moveTo>
                <a:lnTo>
                  <a:pt x="573125" y="0"/>
                </a:lnTo>
                <a:lnTo>
                  <a:pt x="549402" y="80771"/>
                </a:lnTo>
                <a:lnTo>
                  <a:pt x="547878" y="85343"/>
                </a:lnTo>
                <a:lnTo>
                  <a:pt x="547116" y="86867"/>
                </a:lnTo>
                <a:lnTo>
                  <a:pt x="547116" y="100583"/>
                </a:lnTo>
                <a:lnTo>
                  <a:pt x="548640" y="105155"/>
                </a:lnTo>
                <a:lnTo>
                  <a:pt x="550164" y="108965"/>
                </a:lnTo>
                <a:lnTo>
                  <a:pt x="551688" y="111251"/>
                </a:lnTo>
                <a:lnTo>
                  <a:pt x="553212" y="112013"/>
                </a:lnTo>
                <a:lnTo>
                  <a:pt x="555498" y="113537"/>
                </a:lnTo>
                <a:lnTo>
                  <a:pt x="558546" y="114299"/>
                </a:lnTo>
                <a:lnTo>
                  <a:pt x="561594" y="112775"/>
                </a:lnTo>
                <a:lnTo>
                  <a:pt x="580644" y="107520"/>
                </a:lnTo>
                <a:lnTo>
                  <a:pt x="580644" y="81533"/>
                </a:lnTo>
                <a:lnTo>
                  <a:pt x="604521" y="0"/>
                </a:lnTo>
                <a:close/>
              </a:path>
              <a:path w="955040" h="256540">
                <a:moveTo>
                  <a:pt x="652272" y="86867"/>
                </a:moveTo>
                <a:lnTo>
                  <a:pt x="652272" y="79247"/>
                </a:lnTo>
                <a:lnTo>
                  <a:pt x="651510" y="77723"/>
                </a:lnTo>
                <a:lnTo>
                  <a:pt x="649224" y="70865"/>
                </a:lnTo>
                <a:lnTo>
                  <a:pt x="648462" y="67817"/>
                </a:lnTo>
                <a:lnTo>
                  <a:pt x="646938" y="65531"/>
                </a:lnTo>
                <a:lnTo>
                  <a:pt x="644652" y="63245"/>
                </a:lnTo>
                <a:lnTo>
                  <a:pt x="643128" y="64007"/>
                </a:lnTo>
                <a:lnTo>
                  <a:pt x="580644" y="81533"/>
                </a:lnTo>
                <a:lnTo>
                  <a:pt x="580644" y="107520"/>
                </a:lnTo>
                <a:lnTo>
                  <a:pt x="649986" y="88391"/>
                </a:lnTo>
                <a:lnTo>
                  <a:pt x="650748" y="88391"/>
                </a:lnTo>
                <a:lnTo>
                  <a:pt x="650748" y="87629"/>
                </a:lnTo>
                <a:lnTo>
                  <a:pt x="651510" y="87629"/>
                </a:lnTo>
                <a:lnTo>
                  <a:pt x="652272" y="86867"/>
                </a:lnTo>
                <a:close/>
              </a:path>
              <a:path w="955040" h="256540">
                <a:moveTo>
                  <a:pt x="701802" y="71627"/>
                </a:moveTo>
                <a:lnTo>
                  <a:pt x="701802" y="70103"/>
                </a:lnTo>
                <a:lnTo>
                  <a:pt x="682214" y="0"/>
                </a:lnTo>
                <a:lnTo>
                  <a:pt x="650781" y="0"/>
                </a:lnTo>
                <a:lnTo>
                  <a:pt x="672084" y="77723"/>
                </a:lnTo>
                <a:lnTo>
                  <a:pt x="672846" y="78485"/>
                </a:lnTo>
                <a:lnTo>
                  <a:pt x="672846" y="79247"/>
                </a:lnTo>
                <a:lnTo>
                  <a:pt x="673608" y="80009"/>
                </a:lnTo>
                <a:lnTo>
                  <a:pt x="674370" y="80009"/>
                </a:lnTo>
                <a:lnTo>
                  <a:pt x="675132" y="80771"/>
                </a:lnTo>
                <a:lnTo>
                  <a:pt x="678942" y="80771"/>
                </a:lnTo>
                <a:lnTo>
                  <a:pt x="681228" y="80009"/>
                </a:lnTo>
                <a:lnTo>
                  <a:pt x="682752" y="80009"/>
                </a:lnTo>
                <a:lnTo>
                  <a:pt x="685800" y="79247"/>
                </a:lnTo>
                <a:lnTo>
                  <a:pt x="688086" y="78485"/>
                </a:lnTo>
                <a:lnTo>
                  <a:pt x="691134" y="77723"/>
                </a:lnTo>
                <a:lnTo>
                  <a:pt x="693420" y="76961"/>
                </a:lnTo>
                <a:lnTo>
                  <a:pt x="694944" y="76199"/>
                </a:lnTo>
                <a:lnTo>
                  <a:pt x="697230" y="75437"/>
                </a:lnTo>
                <a:lnTo>
                  <a:pt x="698754" y="74675"/>
                </a:lnTo>
                <a:lnTo>
                  <a:pt x="701802" y="71627"/>
                </a:lnTo>
                <a:close/>
              </a:path>
              <a:path w="955040" h="256540">
                <a:moveTo>
                  <a:pt x="790194" y="45719"/>
                </a:moveTo>
                <a:lnTo>
                  <a:pt x="790194" y="40385"/>
                </a:lnTo>
                <a:lnTo>
                  <a:pt x="789432" y="38099"/>
                </a:lnTo>
                <a:lnTo>
                  <a:pt x="788670" y="34289"/>
                </a:lnTo>
                <a:lnTo>
                  <a:pt x="787908" y="32003"/>
                </a:lnTo>
                <a:lnTo>
                  <a:pt x="787146" y="30479"/>
                </a:lnTo>
                <a:lnTo>
                  <a:pt x="787146" y="28955"/>
                </a:lnTo>
                <a:lnTo>
                  <a:pt x="786384" y="28193"/>
                </a:lnTo>
                <a:lnTo>
                  <a:pt x="785622" y="26669"/>
                </a:lnTo>
                <a:lnTo>
                  <a:pt x="785622" y="25907"/>
                </a:lnTo>
                <a:lnTo>
                  <a:pt x="784860" y="25145"/>
                </a:lnTo>
                <a:lnTo>
                  <a:pt x="784098" y="25145"/>
                </a:lnTo>
                <a:lnTo>
                  <a:pt x="784098" y="24383"/>
                </a:lnTo>
                <a:lnTo>
                  <a:pt x="782574" y="24383"/>
                </a:lnTo>
                <a:lnTo>
                  <a:pt x="781812" y="25145"/>
                </a:lnTo>
                <a:lnTo>
                  <a:pt x="781050" y="25145"/>
                </a:lnTo>
                <a:lnTo>
                  <a:pt x="781050" y="25907"/>
                </a:lnTo>
                <a:lnTo>
                  <a:pt x="780288" y="25907"/>
                </a:lnTo>
                <a:lnTo>
                  <a:pt x="778002" y="28193"/>
                </a:lnTo>
                <a:lnTo>
                  <a:pt x="776478" y="28193"/>
                </a:lnTo>
                <a:lnTo>
                  <a:pt x="775716" y="28955"/>
                </a:lnTo>
                <a:lnTo>
                  <a:pt x="774192" y="29717"/>
                </a:lnTo>
                <a:lnTo>
                  <a:pt x="773430" y="30479"/>
                </a:lnTo>
                <a:lnTo>
                  <a:pt x="771144" y="30479"/>
                </a:lnTo>
                <a:lnTo>
                  <a:pt x="766572" y="32003"/>
                </a:lnTo>
                <a:lnTo>
                  <a:pt x="763524" y="31241"/>
                </a:lnTo>
                <a:lnTo>
                  <a:pt x="760476" y="28955"/>
                </a:lnTo>
                <a:lnTo>
                  <a:pt x="758190" y="26669"/>
                </a:lnTo>
                <a:lnTo>
                  <a:pt x="755904" y="22859"/>
                </a:lnTo>
                <a:lnTo>
                  <a:pt x="754380" y="16763"/>
                </a:lnTo>
                <a:lnTo>
                  <a:pt x="749856" y="0"/>
                </a:lnTo>
                <a:lnTo>
                  <a:pt x="718457" y="0"/>
                </a:lnTo>
                <a:lnTo>
                  <a:pt x="726948" y="29717"/>
                </a:lnTo>
                <a:lnTo>
                  <a:pt x="728472" y="35813"/>
                </a:lnTo>
                <a:lnTo>
                  <a:pt x="730758" y="41147"/>
                </a:lnTo>
                <a:lnTo>
                  <a:pt x="733044" y="45719"/>
                </a:lnTo>
                <a:lnTo>
                  <a:pt x="739140" y="53339"/>
                </a:lnTo>
                <a:lnTo>
                  <a:pt x="742950" y="55625"/>
                </a:lnTo>
                <a:lnTo>
                  <a:pt x="745998" y="57911"/>
                </a:lnTo>
                <a:lnTo>
                  <a:pt x="754380" y="59308"/>
                </a:lnTo>
                <a:lnTo>
                  <a:pt x="760476" y="59327"/>
                </a:lnTo>
                <a:lnTo>
                  <a:pt x="765048" y="58673"/>
                </a:lnTo>
                <a:lnTo>
                  <a:pt x="771144" y="57149"/>
                </a:lnTo>
                <a:lnTo>
                  <a:pt x="772668" y="56387"/>
                </a:lnTo>
                <a:lnTo>
                  <a:pt x="779526" y="54101"/>
                </a:lnTo>
                <a:lnTo>
                  <a:pt x="784098" y="51815"/>
                </a:lnTo>
                <a:lnTo>
                  <a:pt x="785622" y="50291"/>
                </a:lnTo>
                <a:lnTo>
                  <a:pt x="787146" y="49529"/>
                </a:lnTo>
                <a:lnTo>
                  <a:pt x="787908" y="48767"/>
                </a:lnTo>
                <a:lnTo>
                  <a:pt x="789432" y="48005"/>
                </a:lnTo>
                <a:lnTo>
                  <a:pt x="789432" y="46481"/>
                </a:lnTo>
                <a:lnTo>
                  <a:pt x="790194" y="45719"/>
                </a:lnTo>
                <a:close/>
              </a:path>
              <a:path w="955040" h="256540">
                <a:moveTo>
                  <a:pt x="842010" y="32765"/>
                </a:moveTo>
                <a:lnTo>
                  <a:pt x="842010" y="30479"/>
                </a:lnTo>
                <a:lnTo>
                  <a:pt x="833430" y="0"/>
                </a:lnTo>
                <a:lnTo>
                  <a:pt x="801640" y="0"/>
                </a:lnTo>
                <a:lnTo>
                  <a:pt x="812292" y="38861"/>
                </a:lnTo>
                <a:lnTo>
                  <a:pt x="813054" y="39623"/>
                </a:lnTo>
                <a:lnTo>
                  <a:pt x="813054" y="40385"/>
                </a:lnTo>
                <a:lnTo>
                  <a:pt x="813816" y="40385"/>
                </a:lnTo>
                <a:lnTo>
                  <a:pt x="814578" y="41147"/>
                </a:lnTo>
                <a:lnTo>
                  <a:pt x="821436" y="41147"/>
                </a:lnTo>
                <a:lnTo>
                  <a:pt x="822960" y="40385"/>
                </a:lnTo>
                <a:lnTo>
                  <a:pt x="825246" y="40385"/>
                </a:lnTo>
                <a:lnTo>
                  <a:pt x="831342" y="38861"/>
                </a:lnTo>
                <a:lnTo>
                  <a:pt x="833628" y="38099"/>
                </a:lnTo>
                <a:lnTo>
                  <a:pt x="835152" y="37337"/>
                </a:lnTo>
                <a:lnTo>
                  <a:pt x="837438" y="36575"/>
                </a:lnTo>
                <a:lnTo>
                  <a:pt x="838962" y="35813"/>
                </a:lnTo>
                <a:lnTo>
                  <a:pt x="842010" y="32765"/>
                </a:lnTo>
                <a:close/>
              </a:path>
              <a:path w="955040" h="256540">
                <a:moveTo>
                  <a:pt x="954785" y="0"/>
                </a:moveTo>
                <a:lnTo>
                  <a:pt x="862012" y="0"/>
                </a:lnTo>
                <a:lnTo>
                  <a:pt x="864870" y="4571"/>
                </a:lnTo>
                <a:lnTo>
                  <a:pt x="870204" y="9905"/>
                </a:lnTo>
                <a:lnTo>
                  <a:pt x="876300" y="12953"/>
                </a:lnTo>
                <a:lnTo>
                  <a:pt x="882396" y="16763"/>
                </a:lnTo>
                <a:lnTo>
                  <a:pt x="889254" y="18287"/>
                </a:lnTo>
                <a:lnTo>
                  <a:pt x="896874" y="19049"/>
                </a:lnTo>
                <a:lnTo>
                  <a:pt x="903732" y="19049"/>
                </a:lnTo>
                <a:lnTo>
                  <a:pt x="912114" y="18287"/>
                </a:lnTo>
                <a:lnTo>
                  <a:pt x="921258" y="15239"/>
                </a:lnTo>
                <a:lnTo>
                  <a:pt x="926592" y="13715"/>
                </a:lnTo>
                <a:lnTo>
                  <a:pt x="935736" y="10667"/>
                </a:lnTo>
                <a:lnTo>
                  <a:pt x="940308" y="8381"/>
                </a:lnTo>
                <a:lnTo>
                  <a:pt x="944118" y="6857"/>
                </a:lnTo>
                <a:lnTo>
                  <a:pt x="947166" y="4571"/>
                </a:lnTo>
                <a:lnTo>
                  <a:pt x="950214" y="3047"/>
                </a:lnTo>
                <a:lnTo>
                  <a:pt x="954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Gib</a:t>
            </a:r>
            <a:r>
              <a:rPr dirty="0" spc="5"/>
              <a:t>t</a:t>
            </a:r>
            <a:r>
              <a:rPr dirty="0" spc="-5"/>
              <a:t> </a:t>
            </a:r>
            <a:r>
              <a:rPr dirty="0" spc="10"/>
              <a:t>es</a:t>
            </a:r>
            <a:r>
              <a:rPr dirty="0" spc="5"/>
              <a:t> </a:t>
            </a:r>
            <a:r>
              <a:rPr dirty="0" spc="10"/>
              <a:t>einen</a:t>
            </a:r>
            <a:r>
              <a:rPr dirty="0" spc="10"/>
              <a:t> </a:t>
            </a:r>
            <a:r>
              <a:rPr dirty="0" spc="-15"/>
              <a:t>v</a:t>
            </a:r>
            <a:r>
              <a:rPr dirty="0" spc="10"/>
              <a:t>erbindlichen</a:t>
            </a:r>
            <a:r>
              <a:rPr dirty="0" spc="10"/>
              <a:t> </a:t>
            </a:r>
            <a:r>
              <a:rPr dirty="0" spc="10"/>
              <a:t>Aufbau?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54203" y="1536191"/>
            <a:ext cx="3226307" cy="1819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03" y="3355085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96746" y="1152969"/>
            <a:ext cx="3877310" cy="3053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 sz="1500">
                <a:latin typeface="Calibri"/>
                <a:cs typeface="Calibri"/>
              </a:rPr>
              <a:t>Wissensch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ftliche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llen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immer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eines: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eine </a:t>
            </a:r>
            <a:r>
              <a:rPr dirty="0" sz="1500" spc="-5" i="1">
                <a:latin typeface="Calibri"/>
                <a:cs typeface="Calibri"/>
              </a:rPr>
              <a:t>A</a:t>
            </a:r>
            <a:r>
              <a:rPr dirty="0" sz="1500" spc="-15" i="1">
                <a:latin typeface="Calibri"/>
                <a:cs typeface="Calibri"/>
              </a:rPr>
              <a:t>n</a:t>
            </a:r>
            <a:r>
              <a:rPr dirty="0" sz="1500" spc="-5" i="1">
                <a:latin typeface="Calibri"/>
                <a:cs typeface="Calibri"/>
              </a:rPr>
              <a:t>twor</a:t>
            </a:r>
            <a:r>
              <a:rPr dirty="0" sz="1500" i="1">
                <a:latin typeface="Calibri"/>
                <a:cs typeface="Calibri"/>
              </a:rPr>
              <a:t>t </a:t>
            </a:r>
            <a:r>
              <a:rPr dirty="0" sz="1500" spc="-5" i="1">
                <a:latin typeface="Calibri"/>
                <a:cs typeface="Calibri"/>
              </a:rPr>
              <a:t>au</a:t>
            </a:r>
            <a:r>
              <a:rPr dirty="0" sz="1500" i="1">
                <a:latin typeface="Calibri"/>
                <a:cs typeface="Calibri"/>
              </a:rPr>
              <a:t>f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eine</a:t>
            </a:r>
            <a:r>
              <a:rPr dirty="0" sz="1500" spc="-10" i="1">
                <a:latin typeface="Calibri"/>
                <a:cs typeface="Calibri"/>
              </a:rPr>
              <a:t> </a:t>
            </a:r>
            <a:r>
              <a:rPr dirty="0" sz="1500" spc="-25" i="1">
                <a:latin typeface="Calibri"/>
                <a:cs typeface="Calibri"/>
              </a:rPr>
              <a:t>F</a:t>
            </a:r>
            <a:r>
              <a:rPr dirty="0" sz="1500" i="1">
                <a:latin typeface="Calibri"/>
                <a:cs typeface="Calibri"/>
              </a:rPr>
              <a:t>r</a:t>
            </a:r>
            <a:r>
              <a:rPr dirty="0" sz="1500" spc="-5" i="1">
                <a:latin typeface="Calibri"/>
                <a:cs typeface="Calibri"/>
              </a:rPr>
              <a:t>ag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spc="-10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geben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tsp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echend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 jeder </a:t>
            </a:r>
            <a:r>
              <a:rPr dirty="0" sz="1500" spc="-5">
                <a:latin typeface="Calibri"/>
                <a:cs typeface="Calibri"/>
              </a:rPr>
              <a:t>wissenscha</a:t>
            </a:r>
            <a:r>
              <a:rPr dirty="0" sz="1500">
                <a:latin typeface="Calibri"/>
                <a:cs typeface="Calibri"/>
              </a:rPr>
              <a:t>ft</a:t>
            </a:r>
            <a:r>
              <a:rPr dirty="0" sz="1500" spc="5">
                <a:latin typeface="Calibri"/>
                <a:cs typeface="Calibri"/>
              </a:rPr>
              <a:t>l</a:t>
            </a:r>
            <a:r>
              <a:rPr dirty="0" sz="1500" spc="-5">
                <a:latin typeface="Calibri"/>
                <a:cs typeface="Calibri"/>
              </a:rPr>
              <a:t>ich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minde</a:t>
            </a:r>
            <a:r>
              <a:rPr dirty="0" sz="1500" spc="-15" b="1">
                <a:solidFill>
                  <a:srgbClr val="E46C0A"/>
                </a:solidFill>
                <a:latin typeface="Calibri"/>
                <a:cs typeface="Calibri"/>
              </a:rPr>
              <a:t>s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en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s d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ei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135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il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: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Einleitun</a:t>
            </a:r>
            <a:r>
              <a:rPr dirty="0" sz="1500" spc="-5" i="1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spc="-5">
                <a:latin typeface="Calibri"/>
                <a:cs typeface="Calibri"/>
              </a:rPr>
              <a:t>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enan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 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d,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einen </a:t>
            </a:r>
            <a:r>
              <a:rPr dirty="0" sz="1500" spc="-5" i="1">
                <a:latin typeface="Calibri"/>
                <a:cs typeface="Calibri"/>
              </a:rPr>
              <a:t>Haupt</a:t>
            </a:r>
            <a:r>
              <a:rPr dirty="0" sz="1500" spc="-15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spc="-5" i="1">
                <a:latin typeface="Calibri"/>
                <a:cs typeface="Calibri"/>
              </a:rPr>
              <a:t>i</a:t>
            </a:r>
            <a:r>
              <a:rPr dirty="0" sz="1500" i="1">
                <a:latin typeface="Calibri"/>
                <a:cs typeface="Calibri"/>
              </a:rPr>
              <a:t>l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dem die A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or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wic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elt 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d, 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einen </a:t>
            </a:r>
            <a:r>
              <a:rPr dirty="0" sz="1500" spc="-5" i="1">
                <a:latin typeface="Calibri"/>
                <a:cs typeface="Calibri"/>
              </a:rPr>
              <a:t>Sch</a:t>
            </a:r>
            <a:r>
              <a:rPr dirty="0" sz="1500" spc="5" i="1">
                <a:latin typeface="Calibri"/>
                <a:cs typeface="Calibri"/>
              </a:rPr>
              <a:t>lus</a:t>
            </a:r>
            <a:r>
              <a:rPr dirty="0" sz="1500" spc="-5" i="1">
                <a:latin typeface="Calibri"/>
                <a:cs typeface="Calibri"/>
              </a:rPr>
              <a:t>s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spc="-5" i="1">
                <a:latin typeface="Calibri"/>
                <a:cs typeface="Calibri"/>
              </a:rPr>
              <a:t>ei</a:t>
            </a:r>
            <a:r>
              <a:rPr dirty="0" sz="1500" spc="5" i="1">
                <a:latin typeface="Calibri"/>
                <a:cs typeface="Calibri"/>
              </a:rPr>
              <a:t>l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 dem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</a:t>
            </a:r>
            <a:r>
              <a:rPr dirty="0" sz="1500">
                <a:latin typeface="Calibri"/>
                <a:cs typeface="Calibri"/>
              </a:rPr>
              <a:t> A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or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eben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d.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Einleitung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Schluss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besonde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älti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ele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en,</a:t>
            </a:r>
            <a:r>
              <a:rPr dirty="0" sz="1500">
                <a:latin typeface="Calibri"/>
                <a:cs typeface="Calibri"/>
              </a:rPr>
              <a:t> der</a:t>
            </a:r>
            <a:r>
              <a:rPr dirty="0" sz="1500" spc="-5">
                <a:latin typeface="Calibri"/>
                <a:cs typeface="Calibri"/>
              </a:rPr>
              <a:t> Haup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bi</a:t>
            </a:r>
            <a:r>
              <a:rPr dirty="0" sz="1500" spc="-10">
                <a:latin typeface="Calibri"/>
                <a:cs typeface="Calibri"/>
              </a:rPr>
              <a:t>s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eilen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 nur über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flo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en.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Dahe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</a:t>
            </a:r>
            <a:r>
              <a:rPr dirty="0" sz="1500" spc="-5">
                <a:latin typeface="Calibri"/>
                <a:cs typeface="Calibri"/>
              </a:rPr>
              <a:t>Sinn</a:t>
            </a:r>
            <a:r>
              <a:rPr dirty="0" sz="1500">
                <a:latin typeface="Calibri"/>
                <a:cs typeface="Calibri"/>
              </a:rPr>
              <a:t>, </a:t>
            </a:r>
            <a:r>
              <a:rPr dirty="0" sz="1500" spc="-5">
                <a:latin typeface="Calibri"/>
                <a:cs typeface="Calibri"/>
              </a:rPr>
              <a:t>sic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bei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Einleitung</a:t>
            </a:r>
            <a:r>
              <a:rPr dirty="0" sz="1500">
                <a:latin typeface="Calibri"/>
                <a:cs typeface="Calibri"/>
              </a:rPr>
              <a:t> und</a:t>
            </a:r>
            <a:r>
              <a:rPr dirty="0" sz="1500" spc="-5">
                <a:latin typeface="Calibri"/>
                <a:cs typeface="Calibri"/>
              </a:rPr>
              <a:t> Schlus</a:t>
            </a:r>
            <a:r>
              <a:rPr dirty="0" sz="1500">
                <a:latin typeface="Calibri"/>
                <a:cs typeface="Calibri"/>
              </a:rPr>
              <a:t>s </a:t>
            </a:r>
            <a:r>
              <a:rPr dirty="0" sz="1500" spc="-5">
                <a:latin typeface="Calibri"/>
                <a:cs typeface="Calibri"/>
              </a:rPr>
              <a:t>besonde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viel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Mühe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eben.</a:t>
            </a:r>
            <a:endParaRPr sz="1500">
              <a:latin typeface="Calibri"/>
              <a:cs typeface="Calibri"/>
            </a:endParaRPr>
          </a:p>
          <a:p>
            <a:pPr marL="12700" marR="125095">
              <a:lnSpc>
                <a:spcPct val="100000"/>
              </a:lnSpc>
              <a:spcBef>
                <a:spcPts val="655"/>
              </a:spcBef>
            </a:pP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al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hem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35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für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he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nk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 LeserInnen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 Arbeit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eschrieben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d,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54203" y="3355847"/>
            <a:ext cx="3226307" cy="258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189859" y="4160583"/>
            <a:ext cx="2338705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60" b="1">
                <a:latin typeface="Calibri"/>
                <a:cs typeface="Calibri"/>
              </a:rPr>
              <a:t>W</a:t>
            </a:r>
            <a:r>
              <a:rPr dirty="0" sz="1500" b="1">
                <a:latin typeface="Calibri"/>
                <a:cs typeface="Calibri"/>
              </a:rPr>
              <a:t>as </a:t>
            </a:r>
            <a:r>
              <a:rPr dirty="0" sz="1500" spc="-20" b="1">
                <a:latin typeface="Calibri"/>
                <a:cs typeface="Calibri"/>
              </a:rPr>
              <a:t>g</a:t>
            </a:r>
            <a:r>
              <a:rPr dirty="0" sz="1500" spc="-5" b="1">
                <a:latin typeface="Calibri"/>
                <a:cs typeface="Calibri"/>
              </a:rPr>
              <a:t>e</a:t>
            </a:r>
            <a:r>
              <a:rPr dirty="0" sz="1500" b="1">
                <a:latin typeface="Calibri"/>
                <a:cs typeface="Calibri"/>
              </a:rPr>
              <a:t>h</a:t>
            </a:r>
            <a:r>
              <a:rPr dirty="0" sz="1500" spc="-5" b="1">
                <a:latin typeface="Calibri"/>
                <a:cs typeface="Calibri"/>
              </a:rPr>
              <a:t>ör</a:t>
            </a:r>
            <a:r>
              <a:rPr dirty="0" sz="1500" b="1">
                <a:latin typeface="Calibri"/>
                <a:cs typeface="Calibri"/>
              </a:rPr>
              <a:t>t</a:t>
            </a:r>
            <a:r>
              <a:rPr dirty="0" sz="1500" spc="-1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in die</a:t>
            </a:r>
            <a:r>
              <a:rPr dirty="0" sz="1500" spc="-15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E</a:t>
            </a:r>
            <a:r>
              <a:rPr dirty="0" sz="1500" b="1">
                <a:latin typeface="Calibri"/>
                <a:cs typeface="Calibri"/>
              </a:rPr>
              <a:t>inl</a:t>
            </a:r>
            <a:r>
              <a:rPr dirty="0" sz="1500" spc="-5" b="1">
                <a:latin typeface="Calibri"/>
                <a:cs typeface="Calibri"/>
              </a:rPr>
              <a:t>e</a:t>
            </a:r>
            <a:r>
              <a:rPr dirty="0" sz="1500" b="1">
                <a:latin typeface="Calibri"/>
                <a:cs typeface="Calibri"/>
              </a:rPr>
              <a:t>itun</a:t>
            </a:r>
            <a:r>
              <a:rPr dirty="0" sz="1500" spc="-5" b="1">
                <a:latin typeface="Calibri"/>
                <a:cs typeface="Calibri"/>
              </a:rPr>
              <a:t>g</a:t>
            </a:r>
            <a:r>
              <a:rPr dirty="0" sz="1500" b="1">
                <a:latin typeface="Calibri"/>
                <a:cs typeface="Calibri"/>
              </a:rPr>
              <a:t>?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03" y="5033009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189840" y="4472241"/>
            <a:ext cx="3743960" cy="758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72085">
              <a:lnSpc>
                <a:spcPct val="100000"/>
              </a:lnSpc>
            </a:pPr>
            <a:r>
              <a:rPr dirty="0" sz="1500" spc="-5">
                <a:latin typeface="Calibri"/>
                <a:cs typeface="Calibri"/>
              </a:rPr>
              <a:t>Di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Einleitung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</a:t>
            </a:r>
            <a:r>
              <a:rPr dirty="0" sz="1500" i="1">
                <a:latin typeface="Calibri"/>
                <a:cs typeface="Calibri"/>
              </a:rPr>
              <a:t>Schlüssel</a:t>
            </a:r>
            <a:r>
              <a:rPr dirty="0" sz="1500" spc="25" i="1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Arbeit,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>
                <a:latin typeface="Calibri"/>
                <a:cs typeface="Calibri"/>
              </a:rPr>
              <a:t> dieser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Schlüsse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muss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leuc</a:t>
            </a:r>
            <a:r>
              <a:rPr dirty="0" sz="1500" spc="-10">
                <a:latin typeface="Calibri"/>
                <a:cs typeface="Calibri"/>
              </a:rPr>
              <a:t>h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1500">
                <a:latin typeface="Calibri"/>
                <a:cs typeface="Calibri"/>
              </a:rPr>
              <a:t>Bennenen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spc="-5">
                <a:latin typeface="Calibri"/>
                <a:cs typeface="Calibri"/>
              </a:rPr>
              <a:t>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, die in der Arbeit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bea</a:t>
            </a:r>
            <a:r>
              <a:rPr dirty="0" sz="1500" spc="-10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‐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96735" y="4219259"/>
            <a:ext cx="3760470" cy="904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sie immer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o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eschrieben,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das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prinzipiell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jed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spc="-15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LeserIn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sie </a:t>
            </a:r>
            <a:r>
              <a:rPr dirty="0" sz="1500" spc="-2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0">
                <a:latin typeface="Calibri"/>
                <a:cs typeface="Calibri"/>
              </a:rPr>
              <a:t>rst</a:t>
            </a:r>
            <a:r>
              <a:rPr dirty="0" sz="1500">
                <a:latin typeface="Calibri"/>
                <a:cs typeface="Calibri"/>
              </a:rPr>
              <a:t>ehen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Gedan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3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ng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 </a:t>
            </a:r>
            <a:r>
              <a:rPr dirty="0" sz="1500" spc="-25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nn. </a:t>
            </a: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diesem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Sinn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 spc="-5">
                <a:latin typeface="Calibri"/>
                <a:cs typeface="Calibri"/>
              </a:rPr>
              <a:t>unäch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nic</a:t>
            </a:r>
            <a:r>
              <a:rPr dirty="0" sz="1500" spc="-15" i="1">
                <a:latin typeface="Calibri"/>
                <a:cs typeface="Calibri"/>
              </a:rPr>
              <a:t>h</a:t>
            </a:r>
            <a:r>
              <a:rPr dirty="0" sz="1500" spc="-5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s</a:t>
            </a:r>
            <a:r>
              <a:rPr dirty="0" sz="1500" spc="25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au</a:t>
            </a:r>
            <a:r>
              <a:rPr dirty="0" sz="1500" i="1">
                <a:latin typeface="Calibri"/>
                <a:cs typeface="Calibri"/>
              </a:rPr>
              <a:t>s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sic</a:t>
            </a:r>
            <a:r>
              <a:rPr dirty="0" sz="1500" i="1">
                <a:latin typeface="Calibri"/>
                <a:cs typeface="Calibri"/>
              </a:rPr>
              <a:t>h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herau</a:t>
            </a:r>
            <a:r>
              <a:rPr dirty="0" sz="1500" i="1">
                <a:latin typeface="Calibri"/>
                <a:cs typeface="Calibri"/>
              </a:rPr>
              <a:t>s</a:t>
            </a:r>
            <a:r>
              <a:rPr dirty="0" sz="1500" spc="10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klar</a:t>
            </a:r>
            <a:r>
              <a:rPr dirty="0" sz="1500" spc="-5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alles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muss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03" y="5871971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189859" y="5242623"/>
            <a:ext cx="3873500" cy="1364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t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 soll!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muss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klar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worum 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55" i="1">
                <a:latin typeface="Calibri"/>
                <a:cs typeface="Calibri"/>
              </a:rPr>
              <a:t>k</a:t>
            </a:r>
            <a:r>
              <a:rPr dirty="0" sz="1500" i="1">
                <a:latin typeface="Calibri"/>
                <a:cs typeface="Calibri"/>
              </a:rPr>
              <a:t>o</a:t>
            </a:r>
            <a:r>
              <a:rPr dirty="0" sz="1500" spc="-5" i="1">
                <a:latin typeface="Calibri"/>
                <a:cs typeface="Calibri"/>
              </a:rPr>
              <a:t>n</a:t>
            </a:r>
            <a:r>
              <a:rPr dirty="0" sz="1500" i="1">
                <a:latin typeface="Calibri"/>
                <a:cs typeface="Calibri"/>
              </a:rPr>
              <a:t>kr</a:t>
            </a:r>
            <a:r>
              <a:rPr dirty="0" sz="1500" spc="-5" i="1">
                <a:latin typeface="Calibri"/>
                <a:cs typeface="Calibri"/>
              </a:rPr>
              <a:t>e</a:t>
            </a:r>
            <a:r>
              <a:rPr dirty="0" sz="1500" i="1">
                <a:latin typeface="Calibri"/>
                <a:cs typeface="Calibri"/>
              </a:rPr>
              <a:t>t</a:t>
            </a:r>
            <a:r>
              <a:rPr dirty="0" sz="1500" spc="-10" i="1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ehen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soll 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allem</a:t>
            </a:r>
            <a:r>
              <a:rPr dirty="0" sz="1500" spc="-5">
                <a:latin typeface="Calibri"/>
                <a:cs typeface="Calibri"/>
              </a:rPr>
              <a:t> auc</a:t>
            </a:r>
            <a:r>
              <a:rPr dirty="0" sz="1500">
                <a:latin typeface="Calibri"/>
                <a:cs typeface="Calibri"/>
              </a:rPr>
              <a:t>h </a:t>
            </a:r>
            <a:r>
              <a:rPr dirty="0" sz="1500" spc="-5" i="1">
                <a:latin typeface="Calibri"/>
                <a:cs typeface="Calibri"/>
              </a:rPr>
              <a:t>waru</a:t>
            </a:r>
            <a:r>
              <a:rPr dirty="0" sz="1500" i="1">
                <a:latin typeface="Calibri"/>
                <a:cs typeface="Calibri"/>
              </a:rPr>
              <a:t>m</a:t>
            </a:r>
            <a:r>
              <a:rPr dirty="0" sz="1500">
                <a:latin typeface="Calibri"/>
                <a:cs typeface="Calibri"/>
              </a:rPr>
              <a:t>.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pric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 die Arbeit einen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Beit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2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ellen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4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chdeb</a:t>
            </a:r>
            <a:r>
              <a:rPr dirty="0" sz="1500" spc="-20">
                <a:latin typeface="Calibri"/>
                <a:cs typeface="Calibri"/>
              </a:rPr>
              <a:t>a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e?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60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rum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sie </a:t>
            </a: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ssan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viel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leic</a:t>
            </a:r>
            <a:r>
              <a:rPr dirty="0" sz="1500" spc="-10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 </a:t>
            </a:r>
            <a:r>
              <a:rPr dirty="0" sz="1500" spc="-5">
                <a:latin typeface="Calibri"/>
                <a:cs typeface="Calibri"/>
              </a:rPr>
              <a:t>so</a:t>
            </a:r>
            <a:r>
              <a:rPr dirty="0" sz="1500" spc="-3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tig? 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he ei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Moti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erbinden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Arbeit?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96756" y="5137469"/>
            <a:ext cx="1397000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>
                <a:latin typeface="Calibri"/>
                <a:cs typeface="Calibri"/>
              </a:rPr>
              <a:t>erläu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06279" y="7226109"/>
            <a:ext cx="650875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b="1" i="1">
                <a:solidFill>
                  <a:srgbClr val="585858"/>
                </a:solidFill>
                <a:latin typeface="Calibri"/>
                <a:cs typeface="Calibri"/>
              </a:rPr>
              <a:t>Sei</a:t>
            </a:r>
            <a:r>
              <a:rPr dirty="0" sz="1500" spc="-15" b="1" i="1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dirty="0" sz="1500" b="1" i="1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z="1500" spc="-10" b="1" i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500" spc="-5" b="1" i="1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Gib</a:t>
            </a:r>
            <a:r>
              <a:rPr dirty="0" spc="5"/>
              <a:t>t</a:t>
            </a:r>
            <a:r>
              <a:rPr dirty="0" spc="-5"/>
              <a:t> </a:t>
            </a:r>
            <a:r>
              <a:rPr dirty="0" spc="10"/>
              <a:t>es</a:t>
            </a:r>
            <a:r>
              <a:rPr dirty="0" spc="5"/>
              <a:t> </a:t>
            </a:r>
            <a:r>
              <a:rPr dirty="0" spc="10"/>
              <a:t>einen</a:t>
            </a:r>
            <a:r>
              <a:rPr dirty="0" spc="10"/>
              <a:t> </a:t>
            </a:r>
            <a:r>
              <a:rPr dirty="0" spc="-15"/>
              <a:t>v</a:t>
            </a:r>
            <a:r>
              <a:rPr dirty="0" spc="10"/>
              <a:t>erbindlichen</a:t>
            </a:r>
            <a:r>
              <a:rPr dirty="0" spc="10"/>
              <a:t> </a:t>
            </a:r>
            <a:r>
              <a:rPr dirty="0" spc="10"/>
              <a:t>Aufbau?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03" y="2516123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03" y="4194047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45656" y="4724996"/>
            <a:ext cx="636641" cy="308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85354" y="4672363"/>
            <a:ext cx="649270" cy="120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75623" y="4548378"/>
            <a:ext cx="2692400" cy="485775"/>
          </a:xfrm>
          <a:custGeom>
            <a:avLst/>
            <a:gdLst/>
            <a:ahLst/>
            <a:cxnLst/>
            <a:rect l="l" t="t" r="r" b="b"/>
            <a:pathLst>
              <a:path w="2692400" h="485775">
                <a:moveTo>
                  <a:pt x="2603500" y="5334"/>
                </a:moveTo>
                <a:lnTo>
                  <a:pt x="2603500" y="0"/>
                </a:lnTo>
                <a:lnTo>
                  <a:pt x="0" y="480060"/>
                </a:lnTo>
                <a:lnTo>
                  <a:pt x="0" y="484878"/>
                </a:lnTo>
                <a:lnTo>
                  <a:pt x="12700" y="484124"/>
                </a:lnTo>
                <a:lnTo>
                  <a:pt x="1231900" y="258064"/>
                </a:lnTo>
                <a:lnTo>
                  <a:pt x="1295400" y="245364"/>
                </a:lnTo>
                <a:lnTo>
                  <a:pt x="1308100" y="244094"/>
                </a:lnTo>
                <a:lnTo>
                  <a:pt x="1308100" y="242824"/>
                </a:lnTo>
                <a:lnTo>
                  <a:pt x="1917700" y="131064"/>
                </a:lnTo>
                <a:lnTo>
                  <a:pt x="1955800" y="123444"/>
                </a:lnTo>
                <a:lnTo>
                  <a:pt x="2590800" y="5334"/>
                </a:lnTo>
                <a:lnTo>
                  <a:pt x="2603500" y="5334"/>
                </a:lnTo>
                <a:close/>
              </a:path>
              <a:path w="2692400" h="485775">
                <a:moveTo>
                  <a:pt x="2615259" y="68834"/>
                </a:moveTo>
                <a:lnTo>
                  <a:pt x="2603500" y="5334"/>
                </a:lnTo>
                <a:lnTo>
                  <a:pt x="2603500" y="68834"/>
                </a:lnTo>
                <a:lnTo>
                  <a:pt x="2615259" y="68834"/>
                </a:lnTo>
                <a:close/>
              </a:path>
              <a:path w="2692400" h="485775">
                <a:moveTo>
                  <a:pt x="2616200" y="73914"/>
                </a:moveTo>
                <a:lnTo>
                  <a:pt x="2616200" y="68834"/>
                </a:lnTo>
                <a:lnTo>
                  <a:pt x="2615259" y="68834"/>
                </a:lnTo>
                <a:lnTo>
                  <a:pt x="2616200" y="73914"/>
                </a:lnTo>
                <a:close/>
              </a:path>
              <a:path w="2692400" h="485775">
                <a:moveTo>
                  <a:pt x="2627253" y="133604"/>
                </a:moveTo>
                <a:lnTo>
                  <a:pt x="2616200" y="73914"/>
                </a:lnTo>
                <a:lnTo>
                  <a:pt x="2616200" y="133604"/>
                </a:lnTo>
                <a:lnTo>
                  <a:pt x="2627253" y="133604"/>
                </a:lnTo>
                <a:close/>
              </a:path>
              <a:path w="2692400" h="485775">
                <a:moveTo>
                  <a:pt x="2628900" y="142494"/>
                </a:moveTo>
                <a:lnTo>
                  <a:pt x="2628900" y="133604"/>
                </a:lnTo>
                <a:lnTo>
                  <a:pt x="2627253" y="133604"/>
                </a:lnTo>
                <a:lnTo>
                  <a:pt x="2628900" y="142494"/>
                </a:lnTo>
                <a:close/>
              </a:path>
              <a:path w="2692400" h="485775">
                <a:moveTo>
                  <a:pt x="2640424" y="204724"/>
                </a:moveTo>
                <a:lnTo>
                  <a:pt x="2628900" y="142494"/>
                </a:lnTo>
                <a:lnTo>
                  <a:pt x="2628900" y="204724"/>
                </a:lnTo>
                <a:lnTo>
                  <a:pt x="2640424" y="204724"/>
                </a:lnTo>
                <a:close/>
              </a:path>
              <a:path w="2692400" h="485775">
                <a:moveTo>
                  <a:pt x="2641600" y="211074"/>
                </a:moveTo>
                <a:lnTo>
                  <a:pt x="2641600" y="204724"/>
                </a:lnTo>
                <a:lnTo>
                  <a:pt x="2640424" y="204724"/>
                </a:lnTo>
                <a:lnTo>
                  <a:pt x="2641600" y="211074"/>
                </a:lnTo>
                <a:close/>
              </a:path>
              <a:path w="2692400" h="485775">
                <a:moveTo>
                  <a:pt x="2653359" y="274574"/>
                </a:moveTo>
                <a:lnTo>
                  <a:pt x="2641600" y="211074"/>
                </a:lnTo>
                <a:lnTo>
                  <a:pt x="2641600" y="274574"/>
                </a:lnTo>
                <a:lnTo>
                  <a:pt x="2653359" y="274574"/>
                </a:lnTo>
                <a:close/>
              </a:path>
              <a:path w="2692400" h="485775">
                <a:moveTo>
                  <a:pt x="2654300" y="279654"/>
                </a:moveTo>
                <a:lnTo>
                  <a:pt x="2654300" y="274574"/>
                </a:lnTo>
                <a:lnTo>
                  <a:pt x="2653359" y="274574"/>
                </a:lnTo>
                <a:lnTo>
                  <a:pt x="2654300" y="279654"/>
                </a:lnTo>
                <a:close/>
              </a:path>
              <a:path w="2692400" h="485775">
                <a:moveTo>
                  <a:pt x="2665588" y="340614"/>
                </a:moveTo>
                <a:lnTo>
                  <a:pt x="2654300" y="279654"/>
                </a:lnTo>
                <a:lnTo>
                  <a:pt x="2654300" y="340614"/>
                </a:lnTo>
                <a:lnTo>
                  <a:pt x="2665588" y="340614"/>
                </a:lnTo>
                <a:close/>
              </a:path>
              <a:path w="2692400" h="485775">
                <a:moveTo>
                  <a:pt x="2667000" y="348234"/>
                </a:moveTo>
                <a:lnTo>
                  <a:pt x="2667000" y="340614"/>
                </a:lnTo>
                <a:lnTo>
                  <a:pt x="2665588" y="340614"/>
                </a:lnTo>
                <a:lnTo>
                  <a:pt x="2667000" y="348234"/>
                </a:lnTo>
                <a:close/>
              </a:path>
              <a:path w="2692400" h="485775">
                <a:moveTo>
                  <a:pt x="2678524" y="410464"/>
                </a:moveTo>
                <a:lnTo>
                  <a:pt x="2667000" y="348234"/>
                </a:lnTo>
                <a:lnTo>
                  <a:pt x="2667000" y="410464"/>
                </a:lnTo>
                <a:lnTo>
                  <a:pt x="2678524" y="410464"/>
                </a:lnTo>
                <a:close/>
              </a:path>
              <a:path w="2692400" h="485775">
                <a:moveTo>
                  <a:pt x="2679700" y="416814"/>
                </a:moveTo>
                <a:lnTo>
                  <a:pt x="2679700" y="410464"/>
                </a:lnTo>
                <a:lnTo>
                  <a:pt x="2678524" y="410464"/>
                </a:lnTo>
                <a:lnTo>
                  <a:pt x="2679700" y="416814"/>
                </a:lnTo>
                <a:close/>
              </a:path>
              <a:path w="2692400" h="485775">
                <a:moveTo>
                  <a:pt x="2691459" y="480314"/>
                </a:moveTo>
                <a:lnTo>
                  <a:pt x="2679700" y="416814"/>
                </a:lnTo>
                <a:lnTo>
                  <a:pt x="2679700" y="480314"/>
                </a:lnTo>
                <a:lnTo>
                  <a:pt x="2691459" y="480314"/>
                </a:lnTo>
                <a:close/>
              </a:path>
              <a:path w="2692400" h="485775">
                <a:moveTo>
                  <a:pt x="2692400" y="485394"/>
                </a:moveTo>
                <a:lnTo>
                  <a:pt x="2692400" y="480314"/>
                </a:lnTo>
                <a:lnTo>
                  <a:pt x="2691459" y="480314"/>
                </a:lnTo>
                <a:lnTo>
                  <a:pt x="2692400" y="4853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80957" y="4552950"/>
            <a:ext cx="2688104" cy="4808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75623" y="4547615"/>
            <a:ext cx="2699385" cy="486409"/>
          </a:xfrm>
          <a:custGeom>
            <a:avLst/>
            <a:gdLst/>
            <a:ahLst/>
            <a:cxnLst/>
            <a:rect l="l" t="t" r="r" b="b"/>
            <a:pathLst>
              <a:path w="2699385" h="486410">
                <a:moveTo>
                  <a:pt x="2698913" y="486156"/>
                </a:moveTo>
                <a:lnTo>
                  <a:pt x="2609850" y="4571"/>
                </a:lnTo>
                <a:lnTo>
                  <a:pt x="2609088" y="1523"/>
                </a:lnTo>
                <a:lnTo>
                  <a:pt x="2606802" y="0"/>
                </a:lnTo>
                <a:lnTo>
                  <a:pt x="2603754" y="761"/>
                </a:lnTo>
                <a:lnTo>
                  <a:pt x="4572" y="480821"/>
                </a:lnTo>
                <a:lnTo>
                  <a:pt x="1524" y="481583"/>
                </a:lnTo>
                <a:lnTo>
                  <a:pt x="0" y="483869"/>
                </a:lnTo>
                <a:lnTo>
                  <a:pt x="0" y="486156"/>
                </a:lnTo>
                <a:lnTo>
                  <a:pt x="9361" y="486156"/>
                </a:lnTo>
                <a:lnTo>
                  <a:pt x="9906" y="485393"/>
                </a:lnTo>
                <a:lnTo>
                  <a:pt x="10046" y="486156"/>
                </a:lnTo>
                <a:lnTo>
                  <a:pt x="30849" y="486156"/>
                </a:lnTo>
                <a:lnTo>
                  <a:pt x="2599944" y="11653"/>
                </a:lnTo>
                <a:lnTo>
                  <a:pt x="2599944" y="6857"/>
                </a:lnTo>
                <a:lnTo>
                  <a:pt x="2605278" y="10667"/>
                </a:lnTo>
                <a:lnTo>
                  <a:pt x="2605278" y="35770"/>
                </a:lnTo>
                <a:lnTo>
                  <a:pt x="2688368" y="486156"/>
                </a:lnTo>
                <a:lnTo>
                  <a:pt x="2698913" y="486156"/>
                </a:lnTo>
                <a:close/>
              </a:path>
              <a:path w="2699385" h="486410">
                <a:moveTo>
                  <a:pt x="2605278" y="10667"/>
                </a:moveTo>
                <a:lnTo>
                  <a:pt x="2599944" y="6857"/>
                </a:lnTo>
                <a:lnTo>
                  <a:pt x="2600799" y="11495"/>
                </a:lnTo>
                <a:lnTo>
                  <a:pt x="2605278" y="10667"/>
                </a:lnTo>
                <a:close/>
              </a:path>
              <a:path w="2699385" h="486410">
                <a:moveTo>
                  <a:pt x="2600799" y="11495"/>
                </a:moveTo>
                <a:lnTo>
                  <a:pt x="2599944" y="6857"/>
                </a:lnTo>
                <a:lnTo>
                  <a:pt x="2599944" y="11653"/>
                </a:lnTo>
                <a:lnTo>
                  <a:pt x="2600799" y="11495"/>
                </a:lnTo>
                <a:close/>
              </a:path>
              <a:path w="2699385" h="486410">
                <a:moveTo>
                  <a:pt x="2605278" y="35770"/>
                </a:moveTo>
                <a:lnTo>
                  <a:pt x="2605278" y="10667"/>
                </a:lnTo>
                <a:lnTo>
                  <a:pt x="2600799" y="11495"/>
                </a:lnTo>
                <a:lnTo>
                  <a:pt x="2605278" y="357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48830" y="4645914"/>
            <a:ext cx="2146935" cy="387985"/>
          </a:xfrm>
          <a:custGeom>
            <a:avLst/>
            <a:gdLst/>
            <a:ahLst/>
            <a:cxnLst/>
            <a:rect l="l" t="t" r="r" b="b"/>
            <a:pathLst>
              <a:path w="2146935" h="387985">
                <a:moveTo>
                  <a:pt x="2146549" y="260603"/>
                </a:moveTo>
                <a:lnTo>
                  <a:pt x="2098543" y="0"/>
                </a:lnTo>
                <a:lnTo>
                  <a:pt x="0" y="387858"/>
                </a:lnTo>
                <a:lnTo>
                  <a:pt x="1458028" y="387858"/>
                </a:lnTo>
                <a:lnTo>
                  <a:pt x="2146549" y="260603"/>
                </a:lnTo>
                <a:close/>
              </a:path>
            </a:pathLst>
          </a:custGeom>
          <a:solidFill>
            <a:srgbClr val="FAC4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45293" y="4927091"/>
            <a:ext cx="344170" cy="106680"/>
          </a:xfrm>
          <a:custGeom>
            <a:avLst/>
            <a:gdLst/>
            <a:ahLst/>
            <a:cxnLst/>
            <a:rect l="l" t="t" r="r" b="b"/>
            <a:pathLst>
              <a:path w="344170" h="106679">
                <a:moveTo>
                  <a:pt x="761" y="60197"/>
                </a:moveTo>
                <a:lnTo>
                  <a:pt x="761" y="57911"/>
                </a:lnTo>
                <a:lnTo>
                  <a:pt x="0" y="59435"/>
                </a:lnTo>
                <a:lnTo>
                  <a:pt x="761" y="60197"/>
                </a:lnTo>
                <a:close/>
              </a:path>
              <a:path w="344170" h="106679">
                <a:moveTo>
                  <a:pt x="1523" y="67055"/>
                </a:moveTo>
                <a:lnTo>
                  <a:pt x="1523" y="55625"/>
                </a:lnTo>
                <a:lnTo>
                  <a:pt x="761" y="55625"/>
                </a:lnTo>
                <a:lnTo>
                  <a:pt x="761" y="65531"/>
                </a:lnTo>
                <a:lnTo>
                  <a:pt x="1523" y="67055"/>
                </a:lnTo>
                <a:close/>
              </a:path>
              <a:path w="344170" h="106679">
                <a:moveTo>
                  <a:pt x="91439" y="58673"/>
                </a:moveTo>
                <a:lnTo>
                  <a:pt x="91439" y="44957"/>
                </a:lnTo>
                <a:lnTo>
                  <a:pt x="90677" y="44195"/>
                </a:lnTo>
                <a:lnTo>
                  <a:pt x="90677" y="42671"/>
                </a:lnTo>
                <a:lnTo>
                  <a:pt x="89915" y="41909"/>
                </a:lnTo>
                <a:lnTo>
                  <a:pt x="89915" y="41147"/>
                </a:lnTo>
                <a:lnTo>
                  <a:pt x="87629" y="38861"/>
                </a:lnTo>
                <a:lnTo>
                  <a:pt x="86867" y="38861"/>
                </a:lnTo>
                <a:lnTo>
                  <a:pt x="3047" y="54863"/>
                </a:lnTo>
                <a:lnTo>
                  <a:pt x="1523" y="54863"/>
                </a:lnTo>
                <a:lnTo>
                  <a:pt x="1523" y="68579"/>
                </a:lnTo>
                <a:lnTo>
                  <a:pt x="2285" y="70103"/>
                </a:lnTo>
                <a:lnTo>
                  <a:pt x="2285" y="70865"/>
                </a:lnTo>
                <a:lnTo>
                  <a:pt x="3047" y="71627"/>
                </a:lnTo>
                <a:lnTo>
                  <a:pt x="3047" y="72389"/>
                </a:lnTo>
                <a:lnTo>
                  <a:pt x="5333" y="74675"/>
                </a:lnTo>
                <a:lnTo>
                  <a:pt x="6095" y="74675"/>
                </a:lnTo>
                <a:lnTo>
                  <a:pt x="36575" y="68579"/>
                </a:lnTo>
                <a:lnTo>
                  <a:pt x="43530" y="106679"/>
                </a:lnTo>
                <a:lnTo>
                  <a:pt x="60197" y="106679"/>
                </a:lnTo>
                <a:lnTo>
                  <a:pt x="60197" y="64769"/>
                </a:lnTo>
                <a:lnTo>
                  <a:pt x="89915" y="58673"/>
                </a:lnTo>
                <a:lnTo>
                  <a:pt x="91439" y="58673"/>
                </a:lnTo>
                <a:close/>
              </a:path>
              <a:path w="344170" h="106679">
                <a:moveTo>
                  <a:pt x="68244" y="106679"/>
                </a:moveTo>
                <a:lnTo>
                  <a:pt x="60197" y="64769"/>
                </a:lnTo>
                <a:lnTo>
                  <a:pt x="60197" y="106679"/>
                </a:lnTo>
                <a:lnTo>
                  <a:pt x="68244" y="106679"/>
                </a:lnTo>
                <a:close/>
              </a:path>
              <a:path w="344170" h="106679">
                <a:moveTo>
                  <a:pt x="92201" y="57911"/>
                </a:moveTo>
                <a:lnTo>
                  <a:pt x="92201" y="48767"/>
                </a:lnTo>
                <a:lnTo>
                  <a:pt x="91439" y="46481"/>
                </a:lnTo>
                <a:lnTo>
                  <a:pt x="91439" y="57911"/>
                </a:lnTo>
                <a:lnTo>
                  <a:pt x="92201" y="57911"/>
                </a:lnTo>
                <a:close/>
              </a:path>
              <a:path w="344170" h="106679">
                <a:moveTo>
                  <a:pt x="92963" y="55625"/>
                </a:moveTo>
                <a:lnTo>
                  <a:pt x="92963" y="53339"/>
                </a:lnTo>
                <a:lnTo>
                  <a:pt x="92201" y="51815"/>
                </a:lnTo>
                <a:lnTo>
                  <a:pt x="92201" y="56387"/>
                </a:lnTo>
                <a:lnTo>
                  <a:pt x="92963" y="55625"/>
                </a:lnTo>
                <a:close/>
              </a:path>
              <a:path w="344170" h="106679">
                <a:moveTo>
                  <a:pt x="141934" y="106679"/>
                </a:moveTo>
                <a:lnTo>
                  <a:pt x="128777" y="35051"/>
                </a:lnTo>
                <a:lnTo>
                  <a:pt x="128777" y="33527"/>
                </a:lnTo>
                <a:lnTo>
                  <a:pt x="128015" y="33527"/>
                </a:lnTo>
                <a:lnTo>
                  <a:pt x="127253" y="32765"/>
                </a:lnTo>
                <a:lnTo>
                  <a:pt x="125729" y="32765"/>
                </a:lnTo>
                <a:lnTo>
                  <a:pt x="124967" y="32003"/>
                </a:lnTo>
                <a:lnTo>
                  <a:pt x="123443" y="32003"/>
                </a:lnTo>
                <a:lnTo>
                  <a:pt x="121919" y="32765"/>
                </a:lnTo>
                <a:lnTo>
                  <a:pt x="118109" y="32765"/>
                </a:lnTo>
                <a:lnTo>
                  <a:pt x="115823" y="33527"/>
                </a:lnTo>
                <a:lnTo>
                  <a:pt x="113537" y="33527"/>
                </a:lnTo>
                <a:lnTo>
                  <a:pt x="112013" y="34289"/>
                </a:lnTo>
                <a:lnTo>
                  <a:pt x="110489" y="34289"/>
                </a:lnTo>
                <a:lnTo>
                  <a:pt x="107441" y="35813"/>
                </a:lnTo>
                <a:lnTo>
                  <a:pt x="106679" y="35813"/>
                </a:lnTo>
                <a:lnTo>
                  <a:pt x="104393" y="38099"/>
                </a:lnTo>
                <a:lnTo>
                  <a:pt x="104393" y="39623"/>
                </a:lnTo>
                <a:lnTo>
                  <a:pt x="117166" y="106679"/>
                </a:lnTo>
                <a:lnTo>
                  <a:pt x="141934" y="106679"/>
                </a:lnTo>
                <a:close/>
              </a:path>
              <a:path w="344170" h="106679">
                <a:moveTo>
                  <a:pt x="243839" y="60197"/>
                </a:moveTo>
                <a:lnTo>
                  <a:pt x="243839" y="54101"/>
                </a:lnTo>
                <a:lnTo>
                  <a:pt x="242315" y="48005"/>
                </a:lnTo>
                <a:lnTo>
                  <a:pt x="241553" y="42671"/>
                </a:lnTo>
                <a:lnTo>
                  <a:pt x="219455" y="20573"/>
                </a:lnTo>
                <a:lnTo>
                  <a:pt x="215645" y="19049"/>
                </a:lnTo>
                <a:lnTo>
                  <a:pt x="211835" y="18287"/>
                </a:lnTo>
                <a:lnTo>
                  <a:pt x="201167" y="18287"/>
                </a:lnTo>
                <a:lnTo>
                  <a:pt x="198119" y="19049"/>
                </a:lnTo>
                <a:lnTo>
                  <a:pt x="195833" y="19049"/>
                </a:lnTo>
                <a:lnTo>
                  <a:pt x="193547" y="19811"/>
                </a:lnTo>
                <a:lnTo>
                  <a:pt x="190499" y="19811"/>
                </a:lnTo>
                <a:lnTo>
                  <a:pt x="162305" y="25145"/>
                </a:lnTo>
                <a:lnTo>
                  <a:pt x="157733" y="26669"/>
                </a:lnTo>
                <a:lnTo>
                  <a:pt x="156971" y="28193"/>
                </a:lnTo>
                <a:lnTo>
                  <a:pt x="155447" y="30479"/>
                </a:lnTo>
                <a:lnTo>
                  <a:pt x="155447" y="35051"/>
                </a:lnTo>
                <a:lnTo>
                  <a:pt x="168655" y="106679"/>
                </a:lnTo>
                <a:lnTo>
                  <a:pt x="182117" y="106679"/>
                </a:lnTo>
                <a:lnTo>
                  <a:pt x="182117" y="41147"/>
                </a:lnTo>
                <a:lnTo>
                  <a:pt x="192023" y="38861"/>
                </a:lnTo>
                <a:lnTo>
                  <a:pt x="194309" y="38861"/>
                </a:lnTo>
                <a:lnTo>
                  <a:pt x="197357" y="38099"/>
                </a:lnTo>
                <a:lnTo>
                  <a:pt x="204215" y="38099"/>
                </a:lnTo>
                <a:lnTo>
                  <a:pt x="206501" y="39623"/>
                </a:lnTo>
                <a:lnTo>
                  <a:pt x="208787" y="40385"/>
                </a:lnTo>
                <a:lnTo>
                  <a:pt x="211073" y="41909"/>
                </a:lnTo>
                <a:lnTo>
                  <a:pt x="213359" y="44195"/>
                </a:lnTo>
                <a:lnTo>
                  <a:pt x="214883" y="46481"/>
                </a:lnTo>
                <a:lnTo>
                  <a:pt x="216407" y="50291"/>
                </a:lnTo>
                <a:lnTo>
                  <a:pt x="217169" y="54101"/>
                </a:lnTo>
                <a:lnTo>
                  <a:pt x="217931" y="57149"/>
                </a:lnTo>
                <a:lnTo>
                  <a:pt x="217931" y="94052"/>
                </a:lnTo>
                <a:lnTo>
                  <a:pt x="227837" y="88391"/>
                </a:lnTo>
                <a:lnTo>
                  <a:pt x="232409" y="85343"/>
                </a:lnTo>
                <a:lnTo>
                  <a:pt x="235457" y="80771"/>
                </a:lnTo>
                <a:lnTo>
                  <a:pt x="239267" y="76199"/>
                </a:lnTo>
                <a:lnTo>
                  <a:pt x="241553" y="71627"/>
                </a:lnTo>
                <a:lnTo>
                  <a:pt x="242315" y="66293"/>
                </a:lnTo>
                <a:lnTo>
                  <a:pt x="243839" y="60197"/>
                </a:lnTo>
                <a:close/>
              </a:path>
              <a:path w="344170" h="106679">
                <a:moveTo>
                  <a:pt x="217931" y="94052"/>
                </a:moveTo>
                <a:lnTo>
                  <a:pt x="217931" y="63245"/>
                </a:lnTo>
                <a:lnTo>
                  <a:pt x="216407" y="67817"/>
                </a:lnTo>
                <a:lnTo>
                  <a:pt x="214883" y="70103"/>
                </a:lnTo>
                <a:lnTo>
                  <a:pt x="188975" y="81533"/>
                </a:lnTo>
                <a:lnTo>
                  <a:pt x="182117" y="41147"/>
                </a:lnTo>
                <a:lnTo>
                  <a:pt x="182117" y="106679"/>
                </a:lnTo>
                <a:lnTo>
                  <a:pt x="192785" y="106679"/>
                </a:lnTo>
                <a:lnTo>
                  <a:pt x="192785" y="99821"/>
                </a:lnTo>
                <a:lnTo>
                  <a:pt x="202691" y="98297"/>
                </a:lnTo>
                <a:lnTo>
                  <a:pt x="210311" y="96773"/>
                </a:lnTo>
                <a:lnTo>
                  <a:pt x="217169" y="94487"/>
                </a:lnTo>
                <a:lnTo>
                  <a:pt x="217931" y="94052"/>
                </a:lnTo>
                <a:close/>
              </a:path>
              <a:path w="344170" h="106679">
                <a:moveTo>
                  <a:pt x="194020" y="106679"/>
                </a:moveTo>
                <a:lnTo>
                  <a:pt x="192785" y="99821"/>
                </a:lnTo>
                <a:lnTo>
                  <a:pt x="192785" y="106679"/>
                </a:lnTo>
                <a:lnTo>
                  <a:pt x="194020" y="106679"/>
                </a:lnTo>
                <a:close/>
              </a:path>
              <a:path w="344170" h="106679">
                <a:moveTo>
                  <a:pt x="343661" y="41909"/>
                </a:moveTo>
                <a:lnTo>
                  <a:pt x="343661" y="35813"/>
                </a:lnTo>
                <a:lnTo>
                  <a:pt x="342899" y="28955"/>
                </a:lnTo>
                <a:lnTo>
                  <a:pt x="341375" y="24383"/>
                </a:lnTo>
                <a:lnTo>
                  <a:pt x="340613" y="19811"/>
                </a:lnTo>
                <a:lnTo>
                  <a:pt x="338327" y="16763"/>
                </a:lnTo>
                <a:lnTo>
                  <a:pt x="336041" y="12953"/>
                </a:lnTo>
                <a:lnTo>
                  <a:pt x="333755" y="9905"/>
                </a:lnTo>
                <a:lnTo>
                  <a:pt x="327659" y="5333"/>
                </a:lnTo>
                <a:lnTo>
                  <a:pt x="323849" y="3047"/>
                </a:lnTo>
                <a:lnTo>
                  <a:pt x="320039" y="2285"/>
                </a:lnTo>
                <a:lnTo>
                  <a:pt x="315467" y="761"/>
                </a:lnTo>
                <a:lnTo>
                  <a:pt x="311657" y="0"/>
                </a:lnTo>
                <a:lnTo>
                  <a:pt x="298703" y="0"/>
                </a:lnTo>
                <a:lnTo>
                  <a:pt x="296417" y="761"/>
                </a:lnTo>
                <a:lnTo>
                  <a:pt x="293369" y="761"/>
                </a:lnTo>
                <a:lnTo>
                  <a:pt x="291083" y="1523"/>
                </a:lnTo>
                <a:lnTo>
                  <a:pt x="262889" y="6857"/>
                </a:lnTo>
                <a:lnTo>
                  <a:pt x="260603" y="6857"/>
                </a:lnTo>
                <a:lnTo>
                  <a:pt x="258317" y="8381"/>
                </a:lnTo>
                <a:lnTo>
                  <a:pt x="257555" y="9905"/>
                </a:lnTo>
                <a:lnTo>
                  <a:pt x="256031" y="11429"/>
                </a:lnTo>
                <a:lnTo>
                  <a:pt x="256031" y="16763"/>
                </a:lnTo>
                <a:lnTo>
                  <a:pt x="272730" y="106679"/>
                </a:lnTo>
                <a:lnTo>
                  <a:pt x="281939" y="106679"/>
                </a:lnTo>
                <a:lnTo>
                  <a:pt x="281939" y="22097"/>
                </a:lnTo>
                <a:lnTo>
                  <a:pt x="292607" y="20573"/>
                </a:lnTo>
                <a:lnTo>
                  <a:pt x="294893" y="19811"/>
                </a:lnTo>
                <a:lnTo>
                  <a:pt x="304799" y="19811"/>
                </a:lnTo>
                <a:lnTo>
                  <a:pt x="317753" y="35813"/>
                </a:lnTo>
                <a:lnTo>
                  <a:pt x="318515" y="38861"/>
                </a:lnTo>
                <a:lnTo>
                  <a:pt x="318515" y="75764"/>
                </a:lnTo>
                <a:lnTo>
                  <a:pt x="328421" y="70103"/>
                </a:lnTo>
                <a:lnTo>
                  <a:pt x="342899" y="47243"/>
                </a:lnTo>
                <a:lnTo>
                  <a:pt x="343661" y="41909"/>
                </a:lnTo>
                <a:close/>
              </a:path>
              <a:path w="344170" h="106679">
                <a:moveTo>
                  <a:pt x="318515" y="75764"/>
                </a:moveTo>
                <a:lnTo>
                  <a:pt x="318515" y="41909"/>
                </a:lnTo>
                <a:lnTo>
                  <a:pt x="317753" y="44195"/>
                </a:lnTo>
                <a:lnTo>
                  <a:pt x="317753" y="47243"/>
                </a:lnTo>
                <a:lnTo>
                  <a:pt x="316991" y="49529"/>
                </a:lnTo>
                <a:lnTo>
                  <a:pt x="289559" y="62483"/>
                </a:lnTo>
                <a:lnTo>
                  <a:pt x="281939" y="22097"/>
                </a:lnTo>
                <a:lnTo>
                  <a:pt x="281939" y="106679"/>
                </a:lnTo>
                <a:lnTo>
                  <a:pt x="293369" y="106679"/>
                </a:lnTo>
                <a:lnTo>
                  <a:pt x="293369" y="81533"/>
                </a:lnTo>
                <a:lnTo>
                  <a:pt x="303275" y="79247"/>
                </a:lnTo>
                <a:lnTo>
                  <a:pt x="310895" y="77723"/>
                </a:lnTo>
                <a:lnTo>
                  <a:pt x="317753" y="76199"/>
                </a:lnTo>
                <a:lnTo>
                  <a:pt x="318515" y="75764"/>
                </a:lnTo>
                <a:close/>
              </a:path>
              <a:path w="344170" h="106679">
                <a:moveTo>
                  <a:pt x="297988" y="106679"/>
                </a:moveTo>
                <a:lnTo>
                  <a:pt x="293369" y="81533"/>
                </a:lnTo>
                <a:lnTo>
                  <a:pt x="293369" y="106679"/>
                </a:lnTo>
                <a:lnTo>
                  <a:pt x="297988" y="106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32885" y="4927091"/>
            <a:ext cx="722" cy="1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75303" y="4980288"/>
            <a:ext cx="108365" cy="525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61408" y="4823156"/>
            <a:ext cx="69606" cy="1573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06851" y="4610377"/>
            <a:ext cx="380958" cy="1914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96269" y="4600873"/>
            <a:ext cx="443230" cy="433070"/>
          </a:xfrm>
          <a:custGeom>
            <a:avLst/>
            <a:gdLst/>
            <a:ahLst/>
            <a:cxnLst/>
            <a:rect l="l" t="t" r="r" b="b"/>
            <a:pathLst>
              <a:path w="443229" h="433070">
                <a:moveTo>
                  <a:pt x="288290" y="9988"/>
                </a:moveTo>
                <a:lnTo>
                  <a:pt x="271780" y="5002"/>
                </a:lnTo>
                <a:lnTo>
                  <a:pt x="241300" y="449"/>
                </a:lnTo>
                <a:lnTo>
                  <a:pt x="210820" y="0"/>
                </a:lnTo>
                <a:lnTo>
                  <a:pt x="181610" y="3563"/>
                </a:lnTo>
                <a:lnTo>
                  <a:pt x="123190" y="22370"/>
                </a:lnTo>
                <a:lnTo>
                  <a:pt x="72390" y="56149"/>
                </a:lnTo>
                <a:lnTo>
                  <a:pt x="31750" y="104179"/>
                </a:lnTo>
                <a:lnTo>
                  <a:pt x="6350" y="165741"/>
                </a:lnTo>
                <a:lnTo>
                  <a:pt x="0" y="201370"/>
                </a:lnTo>
                <a:lnTo>
                  <a:pt x="0" y="240112"/>
                </a:lnTo>
                <a:lnTo>
                  <a:pt x="2540" y="262972"/>
                </a:lnTo>
                <a:lnTo>
                  <a:pt x="8890" y="270360"/>
                </a:lnTo>
                <a:lnTo>
                  <a:pt x="8890" y="205568"/>
                </a:lnTo>
                <a:lnTo>
                  <a:pt x="12700" y="178898"/>
                </a:lnTo>
                <a:lnTo>
                  <a:pt x="29210" y="129368"/>
                </a:lnTo>
                <a:lnTo>
                  <a:pt x="55880" y="88728"/>
                </a:lnTo>
                <a:lnTo>
                  <a:pt x="90170" y="55708"/>
                </a:lnTo>
                <a:lnTo>
                  <a:pt x="130810" y="30308"/>
                </a:lnTo>
                <a:lnTo>
                  <a:pt x="176530" y="15068"/>
                </a:lnTo>
                <a:lnTo>
                  <a:pt x="223520" y="9988"/>
                </a:lnTo>
                <a:lnTo>
                  <a:pt x="288290" y="9988"/>
                </a:lnTo>
                <a:close/>
              </a:path>
              <a:path w="443229" h="433070">
                <a:moveTo>
                  <a:pt x="16510" y="279225"/>
                </a:moveTo>
                <a:lnTo>
                  <a:pt x="16510" y="275418"/>
                </a:lnTo>
                <a:lnTo>
                  <a:pt x="15240" y="275418"/>
                </a:lnTo>
                <a:lnTo>
                  <a:pt x="15240" y="272878"/>
                </a:lnTo>
                <a:lnTo>
                  <a:pt x="13970" y="272878"/>
                </a:lnTo>
                <a:lnTo>
                  <a:pt x="13970" y="266528"/>
                </a:lnTo>
                <a:lnTo>
                  <a:pt x="12700" y="266528"/>
                </a:lnTo>
                <a:lnTo>
                  <a:pt x="12700" y="257638"/>
                </a:lnTo>
                <a:lnTo>
                  <a:pt x="11430" y="257638"/>
                </a:lnTo>
                <a:lnTo>
                  <a:pt x="11430" y="252558"/>
                </a:lnTo>
                <a:lnTo>
                  <a:pt x="10160" y="252558"/>
                </a:lnTo>
                <a:lnTo>
                  <a:pt x="10160" y="239858"/>
                </a:lnTo>
                <a:lnTo>
                  <a:pt x="8890" y="239858"/>
                </a:lnTo>
                <a:lnTo>
                  <a:pt x="8890" y="270360"/>
                </a:lnTo>
                <a:lnTo>
                  <a:pt x="16510" y="279225"/>
                </a:lnTo>
                <a:close/>
              </a:path>
              <a:path w="443229" h="433070">
                <a:moveTo>
                  <a:pt x="133478" y="415316"/>
                </a:moveTo>
                <a:lnTo>
                  <a:pt x="16510" y="279225"/>
                </a:lnTo>
                <a:lnTo>
                  <a:pt x="16510" y="281768"/>
                </a:lnTo>
                <a:lnTo>
                  <a:pt x="17780" y="281768"/>
                </a:lnTo>
                <a:lnTo>
                  <a:pt x="17780" y="286848"/>
                </a:lnTo>
                <a:lnTo>
                  <a:pt x="19050" y="286848"/>
                </a:lnTo>
                <a:lnTo>
                  <a:pt x="19050" y="288118"/>
                </a:lnTo>
                <a:lnTo>
                  <a:pt x="20320" y="288118"/>
                </a:lnTo>
                <a:lnTo>
                  <a:pt x="20320" y="293198"/>
                </a:lnTo>
                <a:lnTo>
                  <a:pt x="21590" y="293198"/>
                </a:lnTo>
                <a:lnTo>
                  <a:pt x="21590" y="298278"/>
                </a:lnTo>
                <a:lnTo>
                  <a:pt x="22860" y="298278"/>
                </a:lnTo>
                <a:lnTo>
                  <a:pt x="22860" y="299548"/>
                </a:lnTo>
                <a:lnTo>
                  <a:pt x="24130" y="299548"/>
                </a:lnTo>
                <a:lnTo>
                  <a:pt x="24130" y="303358"/>
                </a:lnTo>
                <a:lnTo>
                  <a:pt x="25400" y="303358"/>
                </a:lnTo>
                <a:lnTo>
                  <a:pt x="25400" y="307168"/>
                </a:lnTo>
                <a:lnTo>
                  <a:pt x="26670" y="307168"/>
                </a:lnTo>
                <a:lnTo>
                  <a:pt x="26670" y="308438"/>
                </a:lnTo>
                <a:lnTo>
                  <a:pt x="27940" y="308438"/>
                </a:lnTo>
                <a:lnTo>
                  <a:pt x="27940" y="312248"/>
                </a:lnTo>
                <a:lnTo>
                  <a:pt x="29210" y="312248"/>
                </a:lnTo>
                <a:lnTo>
                  <a:pt x="29210" y="314788"/>
                </a:lnTo>
                <a:lnTo>
                  <a:pt x="30480" y="314788"/>
                </a:lnTo>
                <a:lnTo>
                  <a:pt x="30480" y="317328"/>
                </a:lnTo>
                <a:lnTo>
                  <a:pt x="31750" y="317328"/>
                </a:lnTo>
                <a:lnTo>
                  <a:pt x="31750" y="319868"/>
                </a:lnTo>
                <a:lnTo>
                  <a:pt x="33020" y="319868"/>
                </a:lnTo>
                <a:lnTo>
                  <a:pt x="33020" y="323678"/>
                </a:lnTo>
                <a:lnTo>
                  <a:pt x="34290" y="323678"/>
                </a:lnTo>
                <a:lnTo>
                  <a:pt x="34290" y="324948"/>
                </a:lnTo>
                <a:lnTo>
                  <a:pt x="35560" y="324948"/>
                </a:lnTo>
                <a:lnTo>
                  <a:pt x="35560" y="326218"/>
                </a:lnTo>
                <a:lnTo>
                  <a:pt x="36830" y="326218"/>
                </a:lnTo>
                <a:lnTo>
                  <a:pt x="36830" y="330028"/>
                </a:lnTo>
                <a:lnTo>
                  <a:pt x="38100" y="330028"/>
                </a:lnTo>
                <a:lnTo>
                  <a:pt x="38100" y="331298"/>
                </a:lnTo>
                <a:lnTo>
                  <a:pt x="39370" y="331298"/>
                </a:lnTo>
                <a:lnTo>
                  <a:pt x="39370" y="333838"/>
                </a:lnTo>
                <a:lnTo>
                  <a:pt x="40640" y="333838"/>
                </a:lnTo>
                <a:lnTo>
                  <a:pt x="40640" y="335108"/>
                </a:lnTo>
                <a:lnTo>
                  <a:pt x="41910" y="336378"/>
                </a:lnTo>
                <a:lnTo>
                  <a:pt x="41910" y="337648"/>
                </a:lnTo>
                <a:lnTo>
                  <a:pt x="43180" y="337648"/>
                </a:lnTo>
                <a:lnTo>
                  <a:pt x="43180" y="340188"/>
                </a:lnTo>
                <a:lnTo>
                  <a:pt x="44450" y="340188"/>
                </a:lnTo>
                <a:lnTo>
                  <a:pt x="44450" y="342728"/>
                </a:lnTo>
                <a:lnTo>
                  <a:pt x="46990" y="342728"/>
                </a:lnTo>
                <a:lnTo>
                  <a:pt x="46990" y="343998"/>
                </a:lnTo>
                <a:lnTo>
                  <a:pt x="48260" y="345268"/>
                </a:lnTo>
                <a:lnTo>
                  <a:pt x="48260" y="346538"/>
                </a:lnTo>
                <a:lnTo>
                  <a:pt x="50800" y="347808"/>
                </a:lnTo>
                <a:lnTo>
                  <a:pt x="50800" y="349078"/>
                </a:lnTo>
                <a:lnTo>
                  <a:pt x="52070" y="351618"/>
                </a:lnTo>
                <a:lnTo>
                  <a:pt x="52070" y="352888"/>
                </a:lnTo>
                <a:lnTo>
                  <a:pt x="53340" y="352888"/>
                </a:lnTo>
                <a:lnTo>
                  <a:pt x="55880" y="355428"/>
                </a:lnTo>
                <a:lnTo>
                  <a:pt x="55880" y="356698"/>
                </a:lnTo>
                <a:lnTo>
                  <a:pt x="59690" y="359238"/>
                </a:lnTo>
                <a:lnTo>
                  <a:pt x="59690" y="361778"/>
                </a:lnTo>
                <a:lnTo>
                  <a:pt x="64770" y="365588"/>
                </a:lnTo>
                <a:lnTo>
                  <a:pt x="64770" y="366858"/>
                </a:lnTo>
                <a:lnTo>
                  <a:pt x="72390" y="374478"/>
                </a:lnTo>
                <a:lnTo>
                  <a:pt x="81280" y="382098"/>
                </a:lnTo>
                <a:lnTo>
                  <a:pt x="91440" y="390988"/>
                </a:lnTo>
                <a:lnTo>
                  <a:pt x="101600" y="398608"/>
                </a:lnTo>
                <a:lnTo>
                  <a:pt x="124460" y="411308"/>
                </a:lnTo>
                <a:lnTo>
                  <a:pt x="133478" y="415316"/>
                </a:lnTo>
                <a:close/>
              </a:path>
              <a:path w="443229" h="433070">
                <a:moveTo>
                  <a:pt x="190500" y="432898"/>
                </a:moveTo>
                <a:lnTo>
                  <a:pt x="185420" y="431628"/>
                </a:lnTo>
                <a:lnTo>
                  <a:pt x="172720" y="429088"/>
                </a:lnTo>
                <a:lnTo>
                  <a:pt x="147320" y="421468"/>
                </a:lnTo>
                <a:lnTo>
                  <a:pt x="133478" y="415316"/>
                </a:lnTo>
                <a:lnTo>
                  <a:pt x="148590" y="432898"/>
                </a:lnTo>
                <a:lnTo>
                  <a:pt x="190500" y="432898"/>
                </a:lnTo>
                <a:close/>
              </a:path>
              <a:path w="443229" h="433070">
                <a:moveTo>
                  <a:pt x="443230" y="220913"/>
                </a:moveTo>
                <a:lnTo>
                  <a:pt x="440690" y="181438"/>
                </a:lnTo>
                <a:lnTo>
                  <a:pt x="420370" y="123540"/>
                </a:lnTo>
                <a:lnTo>
                  <a:pt x="381000" y="66052"/>
                </a:lnTo>
                <a:lnTo>
                  <a:pt x="330200" y="26780"/>
                </a:lnTo>
                <a:lnTo>
                  <a:pt x="288290" y="9988"/>
                </a:lnTo>
                <a:lnTo>
                  <a:pt x="223520" y="9988"/>
                </a:lnTo>
                <a:lnTo>
                  <a:pt x="247650" y="11258"/>
                </a:lnTo>
                <a:lnTo>
                  <a:pt x="271780" y="15068"/>
                </a:lnTo>
                <a:lnTo>
                  <a:pt x="317500" y="32848"/>
                </a:lnTo>
                <a:lnTo>
                  <a:pt x="360680" y="62058"/>
                </a:lnTo>
                <a:lnTo>
                  <a:pt x="381000" y="81108"/>
                </a:lnTo>
                <a:lnTo>
                  <a:pt x="381000" y="82378"/>
                </a:lnTo>
                <a:lnTo>
                  <a:pt x="382270" y="82378"/>
                </a:lnTo>
                <a:lnTo>
                  <a:pt x="384810" y="86188"/>
                </a:lnTo>
                <a:lnTo>
                  <a:pt x="384810" y="87458"/>
                </a:lnTo>
                <a:lnTo>
                  <a:pt x="386080" y="87458"/>
                </a:lnTo>
                <a:lnTo>
                  <a:pt x="388620" y="89998"/>
                </a:lnTo>
                <a:lnTo>
                  <a:pt x="388620" y="92538"/>
                </a:lnTo>
                <a:lnTo>
                  <a:pt x="389890" y="92538"/>
                </a:lnTo>
                <a:lnTo>
                  <a:pt x="391160" y="93808"/>
                </a:lnTo>
                <a:lnTo>
                  <a:pt x="391160" y="95078"/>
                </a:lnTo>
                <a:lnTo>
                  <a:pt x="393700" y="96348"/>
                </a:lnTo>
                <a:lnTo>
                  <a:pt x="393700" y="97618"/>
                </a:lnTo>
                <a:lnTo>
                  <a:pt x="394970" y="100158"/>
                </a:lnTo>
                <a:lnTo>
                  <a:pt x="394970" y="101428"/>
                </a:lnTo>
                <a:lnTo>
                  <a:pt x="397510" y="101428"/>
                </a:lnTo>
                <a:lnTo>
                  <a:pt x="397510" y="103968"/>
                </a:lnTo>
                <a:lnTo>
                  <a:pt x="398780" y="103968"/>
                </a:lnTo>
                <a:lnTo>
                  <a:pt x="398780" y="105238"/>
                </a:lnTo>
                <a:lnTo>
                  <a:pt x="400050" y="106508"/>
                </a:lnTo>
                <a:lnTo>
                  <a:pt x="400050" y="107778"/>
                </a:lnTo>
                <a:lnTo>
                  <a:pt x="401320" y="107778"/>
                </a:lnTo>
                <a:lnTo>
                  <a:pt x="401320" y="110318"/>
                </a:lnTo>
                <a:lnTo>
                  <a:pt x="402590" y="110318"/>
                </a:lnTo>
                <a:lnTo>
                  <a:pt x="402590" y="111588"/>
                </a:lnTo>
                <a:lnTo>
                  <a:pt x="403860" y="112858"/>
                </a:lnTo>
                <a:lnTo>
                  <a:pt x="403860" y="114128"/>
                </a:lnTo>
                <a:lnTo>
                  <a:pt x="405130" y="114128"/>
                </a:lnTo>
                <a:lnTo>
                  <a:pt x="405130" y="115398"/>
                </a:lnTo>
                <a:lnTo>
                  <a:pt x="406400" y="116668"/>
                </a:lnTo>
                <a:lnTo>
                  <a:pt x="406400" y="119208"/>
                </a:lnTo>
                <a:lnTo>
                  <a:pt x="407670" y="119208"/>
                </a:lnTo>
                <a:lnTo>
                  <a:pt x="407670" y="120478"/>
                </a:lnTo>
                <a:lnTo>
                  <a:pt x="408940" y="120478"/>
                </a:lnTo>
                <a:lnTo>
                  <a:pt x="408940" y="123018"/>
                </a:lnTo>
                <a:lnTo>
                  <a:pt x="410210" y="123018"/>
                </a:lnTo>
                <a:lnTo>
                  <a:pt x="410210" y="126828"/>
                </a:lnTo>
                <a:lnTo>
                  <a:pt x="411480" y="126828"/>
                </a:lnTo>
                <a:lnTo>
                  <a:pt x="411480" y="128098"/>
                </a:lnTo>
                <a:lnTo>
                  <a:pt x="412750" y="128098"/>
                </a:lnTo>
                <a:lnTo>
                  <a:pt x="412750" y="130638"/>
                </a:lnTo>
                <a:lnTo>
                  <a:pt x="414020" y="130638"/>
                </a:lnTo>
                <a:lnTo>
                  <a:pt x="414020" y="134448"/>
                </a:lnTo>
                <a:lnTo>
                  <a:pt x="415290" y="134448"/>
                </a:lnTo>
                <a:lnTo>
                  <a:pt x="415290" y="135718"/>
                </a:lnTo>
                <a:lnTo>
                  <a:pt x="416560" y="135718"/>
                </a:lnTo>
                <a:lnTo>
                  <a:pt x="416560" y="139528"/>
                </a:lnTo>
                <a:lnTo>
                  <a:pt x="417830" y="139528"/>
                </a:lnTo>
                <a:lnTo>
                  <a:pt x="417830" y="143338"/>
                </a:lnTo>
                <a:lnTo>
                  <a:pt x="419100" y="143338"/>
                </a:lnTo>
                <a:lnTo>
                  <a:pt x="419100" y="145878"/>
                </a:lnTo>
                <a:lnTo>
                  <a:pt x="420370" y="145878"/>
                </a:lnTo>
                <a:lnTo>
                  <a:pt x="420370" y="149688"/>
                </a:lnTo>
                <a:lnTo>
                  <a:pt x="421640" y="149688"/>
                </a:lnTo>
                <a:lnTo>
                  <a:pt x="421640" y="153498"/>
                </a:lnTo>
                <a:lnTo>
                  <a:pt x="422910" y="153498"/>
                </a:lnTo>
                <a:lnTo>
                  <a:pt x="422910" y="156038"/>
                </a:lnTo>
                <a:lnTo>
                  <a:pt x="424180" y="156038"/>
                </a:lnTo>
                <a:lnTo>
                  <a:pt x="424180" y="161118"/>
                </a:lnTo>
                <a:lnTo>
                  <a:pt x="425450" y="161118"/>
                </a:lnTo>
                <a:lnTo>
                  <a:pt x="425450" y="166198"/>
                </a:lnTo>
                <a:lnTo>
                  <a:pt x="426720" y="166198"/>
                </a:lnTo>
                <a:lnTo>
                  <a:pt x="426720" y="168738"/>
                </a:lnTo>
                <a:lnTo>
                  <a:pt x="427990" y="168738"/>
                </a:lnTo>
                <a:lnTo>
                  <a:pt x="427990" y="175088"/>
                </a:lnTo>
                <a:lnTo>
                  <a:pt x="429260" y="175088"/>
                </a:lnTo>
                <a:lnTo>
                  <a:pt x="429260" y="181438"/>
                </a:lnTo>
                <a:lnTo>
                  <a:pt x="430530" y="181438"/>
                </a:lnTo>
                <a:lnTo>
                  <a:pt x="430530" y="186518"/>
                </a:lnTo>
                <a:lnTo>
                  <a:pt x="431800" y="186518"/>
                </a:lnTo>
                <a:lnTo>
                  <a:pt x="431800" y="196678"/>
                </a:lnTo>
                <a:lnTo>
                  <a:pt x="433070" y="196678"/>
                </a:lnTo>
                <a:lnTo>
                  <a:pt x="433070" y="215728"/>
                </a:lnTo>
                <a:lnTo>
                  <a:pt x="434340" y="215728"/>
                </a:lnTo>
                <a:lnTo>
                  <a:pt x="434340" y="285880"/>
                </a:lnTo>
                <a:lnTo>
                  <a:pt x="440690" y="257655"/>
                </a:lnTo>
                <a:lnTo>
                  <a:pt x="443230" y="220913"/>
                </a:lnTo>
                <a:close/>
              </a:path>
              <a:path w="443229" h="433070">
                <a:moveTo>
                  <a:pt x="434340" y="285880"/>
                </a:moveTo>
                <a:lnTo>
                  <a:pt x="434340" y="215728"/>
                </a:lnTo>
                <a:lnTo>
                  <a:pt x="433070" y="229698"/>
                </a:lnTo>
                <a:lnTo>
                  <a:pt x="433070" y="243668"/>
                </a:lnTo>
                <a:lnTo>
                  <a:pt x="430530" y="258908"/>
                </a:lnTo>
                <a:lnTo>
                  <a:pt x="419100" y="300818"/>
                </a:lnTo>
                <a:lnTo>
                  <a:pt x="400050" y="337648"/>
                </a:lnTo>
                <a:lnTo>
                  <a:pt x="391160" y="349078"/>
                </a:lnTo>
                <a:lnTo>
                  <a:pt x="383540" y="360508"/>
                </a:lnTo>
                <a:lnTo>
                  <a:pt x="353060" y="389718"/>
                </a:lnTo>
                <a:lnTo>
                  <a:pt x="303530" y="418928"/>
                </a:lnTo>
                <a:lnTo>
                  <a:pt x="261620" y="431628"/>
                </a:lnTo>
                <a:lnTo>
                  <a:pt x="252730" y="432898"/>
                </a:lnTo>
                <a:lnTo>
                  <a:pt x="289560" y="432898"/>
                </a:lnTo>
                <a:lnTo>
                  <a:pt x="335280" y="413030"/>
                </a:lnTo>
                <a:lnTo>
                  <a:pt x="384810" y="374543"/>
                </a:lnTo>
                <a:lnTo>
                  <a:pt x="421640" y="322387"/>
                </a:lnTo>
                <a:lnTo>
                  <a:pt x="433070" y="291525"/>
                </a:lnTo>
                <a:lnTo>
                  <a:pt x="434340" y="285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05690" y="4610377"/>
            <a:ext cx="425403" cy="4233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96269" y="4600873"/>
            <a:ext cx="444500" cy="433070"/>
          </a:xfrm>
          <a:custGeom>
            <a:avLst/>
            <a:gdLst/>
            <a:ahLst/>
            <a:cxnLst/>
            <a:rect l="l" t="t" r="r" b="b"/>
            <a:pathLst>
              <a:path w="444500" h="433070">
                <a:moveTo>
                  <a:pt x="444397" y="220913"/>
                </a:moveTo>
                <a:lnTo>
                  <a:pt x="441198" y="181438"/>
                </a:lnTo>
                <a:lnTo>
                  <a:pt x="421169" y="123540"/>
                </a:lnTo>
                <a:lnTo>
                  <a:pt x="381199" y="66052"/>
                </a:lnTo>
                <a:lnTo>
                  <a:pt x="330391" y="26780"/>
                </a:lnTo>
                <a:lnTo>
                  <a:pt x="272669" y="5002"/>
                </a:lnTo>
                <a:lnTo>
                  <a:pt x="211958" y="0"/>
                </a:lnTo>
                <a:lnTo>
                  <a:pt x="181708" y="3563"/>
                </a:lnTo>
                <a:lnTo>
                  <a:pt x="123872" y="22370"/>
                </a:lnTo>
                <a:lnTo>
                  <a:pt x="72859" y="56149"/>
                </a:lnTo>
                <a:lnTo>
                  <a:pt x="32592" y="104179"/>
                </a:lnTo>
                <a:lnTo>
                  <a:pt x="6998" y="165741"/>
                </a:lnTo>
                <a:lnTo>
                  <a:pt x="0" y="240112"/>
                </a:lnTo>
                <a:lnTo>
                  <a:pt x="3048" y="262972"/>
                </a:lnTo>
                <a:lnTo>
                  <a:pt x="5334" y="274402"/>
                </a:lnTo>
                <a:lnTo>
                  <a:pt x="8382" y="285070"/>
                </a:lnTo>
                <a:lnTo>
                  <a:pt x="12192" y="295738"/>
                </a:lnTo>
                <a:lnTo>
                  <a:pt x="20574" y="313657"/>
                </a:lnTo>
                <a:lnTo>
                  <a:pt x="20574" y="237826"/>
                </a:lnTo>
                <a:lnTo>
                  <a:pt x="21576" y="201880"/>
                </a:lnTo>
                <a:lnTo>
                  <a:pt x="37564" y="139098"/>
                </a:lnTo>
                <a:lnTo>
                  <a:pt x="69058" y="88956"/>
                </a:lnTo>
                <a:lnTo>
                  <a:pt x="112287" y="52043"/>
                </a:lnTo>
                <a:lnTo>
                  <a:pt x="163485" y="28950"/>
                </a:lnTo>
                <a:lnTo>
                  <a:pt x="218883" y="20267"/>
                </a:lnTo>
                <a:lnTo>
                  <a:pt x="246979" y="21513"/>
                </a:lnTo>
                <a:lnTo>
                  <a:pt x="301610" y="35552"/>
                </a:lnTo>
                <a:lnTo>
                  <a:pt x="351019" y="65476"/>
                </a:lnTo>
                <a:lnTo>
                  <a:pt x="391439" y="111876"/>
                </a:lnTo>
                <a:lnTo>
                  <a:pt x="419100" y="175342"/>
                </a:lnTo>
                <a:lnTo>
                  <a:pt x="423854" y="231002"/>
                </a:lnTo>
                <a:lnTo>
                  <a:pt x="423854" y="317621"/>
                </a:lnTo>
                <a:lnTo>
                  <a:pt x="434260" y="291525"/>
                </a:lnTo>
                <a:lnTo>
                  <a:pt x="441912" y="257655"/>
                </a:lnTo>
                <a:lnTo>
                  <a:pt x="444397" y="220913"/>
                </a:lnTo>
                <a:close/>
              </a:path>
              <a:path w="444500" h="433070">
                <a:moveTo>
                  <a:pt x="423854" y="317621"/>
                </a:moveTo>
                <a:lnTo>
                  <a:pt x="423854" y="231002"/>
                </a:lnTo>
                <a:lnTo>
                  <a:pt x="419984" y="263519"/>
                </a:lnTo>
                <a:lnTo>
                  <a:pt x="411741" y="293361"/>
                </a:lnTo>
                <a:lnTo>
                  <a:pt x="383907" y="344596"/>
                </a:lnTo>
                <a:lnTo>
                  <a:pt x="343891" y="383860"/>
                </a:lnTo>
                <a:lnTo>
                  <a:pt x="295232" y="410309"/>
                </a:lnTo>
                <a:lnTo>
                  <a:pt x="241467" y="423095"/>
                </a:lnTo>
                <a:lnTo>
                  <a:pt x="213777" y="424101"/>
                </a:lnTo>
                <a:lnTo>
                  <a:pt x="186138" y="421373"/>
                </a:lnTo>
                <a:lnTo>
                  <a:pt x="132780" y="404297"/>
                </a:lnTo>
                <a:lnTo>
                  <a:pt x="84935" y="371021"/>
                </a:lnTo>
                <a:lnTo>
                  <a:pt x="46139" y="320698"/>
                </a:lnTo>
                <a:lnTo>
                  <a:pt x="25146" y="269068"/>
                </a:lnTo>
                <a:lnTo>
                  <a:pt x="20574" y="237826"/>
                </a:lnTo>
                <a:lnTo>
                  <a:pt x="20574" y="313657"/>
                </a:lnTo>
                <a:lnTo>
                  <a:pt x="49292" y="362202"/>
                </a:lnTo>
                <a:lnTo>
                  <a:pt x="98662" y="408443"/>
                </a:lnTo>
                <a:lnTo>
                  <a:pt x="149203" y="432898"/>
                </a:lnTo>
                <a:lnTo>
                  <a:pt x="290621" y="432898"/>
                </a:lnTo>
                <a:lnTo>
                  <a:pt x="336487" y="413030"/>
                </a:lnTo>
                <a:lnTo>
                  <a:pt x="385439" y="374543"/>
                </a:lnTo>
                <a:lnTo>
                  <a:pt x="421954" y="322387"/>
                </a:lnTo>
                <a:lnTo>
                  <a:pt x="423854" y="3176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01247" y="4888890"/>
            <a:ext cx="64387" cy="123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719713" y="4677917"/>
            <a:ext cx="176530" cy="224154"/>
          </a:xfrm>
          <a:custGeom>
            <a:avLst/>
            <a:gdLst/>
            <a:ahLst/>
            <a:cxnLst/>
            <a:rect l="l" t="t" r="r" b="b"/>
            <a:pathLst>
              <a:path w="176529" h="224154">
                <a:moveTo>
                  <a:pt x="107201" y="218305"/>
                </a:moveTo>
                <a:lnTo>
                  <a:pt x="79348" y="5413"/>
                </a:lnTo>
                <a:lnTo>
                  <a:pt x="73660" y="6095"/>
                </a:lnTo>
                <a:lnTo>
                  <a:pt x="60960" y="9009"/>
                </a:lnTo>
                <a:lnTo>
                  <a:pt x="25400" y="29514"/>
                </a:lnTo>
                <a:lnTo>
                  <a:pt x="3809" y="63489"/>
                </a:lnTo>
                <a:lnTo>
                  <a:pt x="0" y="76879"/>
                </a:lnTo>
                <a:lnTo>
                  <a:pt x="0" y="100583"/>
                </a:lnTo>
                <a:lnTo>
                  <a:pt x="1269" y="100583"/>
                </a:lnTo>
                <a:lnTo>
                  <a:pt x="1270" y="107441"/>
                </a:lnTo>
                <a:lnTo>
                  <a:pt x="2540" y="107441"/>
                </a:lnTo>
                <a:lnTo>
                  <a:pt x="2540" y="110489"/>
                </a:lnTo>
                <a:lnTo>
                  <a:pt x="3810" y="110489"/>
                </a:lnTo>
                <a:lnTo>
                  <a:pt x="3810" y="114299"/>
                </a:lnTo>
                <a:lnTo>
                  <a:pt x="5080" y="114299"/>
                </a:lnTo>
                <a:lnTo>
                  <a:pt x="5080" y="118109"/>
                </a:lnTo>
                <a:lnTo>
                  <a:pt x="6350" y="118109"/>
                </a:lnTo>
                <a:lnTo>
                  <a:pt x="6350" y="120395"/>
                </a:lnTo>
                <a:lnTo>
                  <a:pt x="7620" y="120395"/>
                </a:lnTo>
                <a:lnTo>
                  <a:pt x="7620" y="123443"/>
                </a:lnTo>
                <a:lnTo>
                  <a:pt x="8890" y="123443"/>
                </a:lnTo>
                <a:lnTo>
                  <a:pt x="8890" y="126491"/>
                </a:lnTo>
                <a:lnTo>
                  <a:pt x="10160" y="126491"/>
                </a:lnTo>
                <a:lnTo>
                  <a:pt x="10160" y="128015"/>
                </a:lnTo>
                <a:lnTo>
                  <a:pt x="11430" y="128015"/>
                </a:lnTo>
                <a:lnTo>
                  <a:pt x="11430" y="130301"/>
                </a:lnTo>
                <a:lnTo>
                  <a:pt x="12700" y="130301"/>
                </a:lnTo>
                <a:lnTo>
                  <a:pt x="12700" y="133349"/>
                </a:lnTo>
                <a:lnTo>
                  <a:pt x="13970" y="133349"/>
                </a:lnTo>
                <a:lnTo>
                  <a:pt x="15240" y="134111"/>
                </a:lnTo>
                <a:lnTo>
                  <a:pt x="15240" y="135635"/>
                </a:lnTo>
                <a:lnTo>
                  <a:pt x="16510" y="136397"/>
                </a:lnTo>
                <a:lnTo>
                  <a:pt x="16510" y="139445"/>
                </a:lnTo>
                <a:lnTo>
                  <a:pt x="17780" y="139445"/>
                </a:lnTo>
                <a:lnTo>
                  <a:pt x="19050" y="140207"/>
                </a:lnTo>
                <a:lnTo>
                  <a:pt x="19050" y="141731"/>
                </a:lnTo>
                <a:lnTo>
                  <a:pt x="20320" y="142493"/>
                </a:lnTo>
                <a:lnTo>
                  <a:pt x="20320" y="144017"/>
                </a:lnTo>
                <a:lnTo>
                  <a:pt x="21590" y="144779"/>
                </a:lnTo>
                <a:lnTo>
                  <a:pt x="21590" y="146303"/>
                </a:lnTo>
                <a:lnTo>
                  <a:pt x="22860" y="146303"/>
                </a:lnTo>
                <a:lnTo>
                  <a:pt x="24130" y="147827"/>
                </a:lnTo>
                <a:lnTo>
                  <a:pt x="24130" y="149351"/>
                </a:lnTo>
                <a:lnTo>
                  <a:pt x="25400" y="150113"/>
                </a:lnTo>
                <a:lnTo>
                  <a:pt x="25400" y="151637"/>
                </a:lnTo>
                <a:lnTo>
                  <a:pt x="26670" y="151637"/>
                </a:lnTo>
                <a:lnTo>
                  <a:pt x="27940" y="153161"/>
                </a:lnTo>
                <a:lnTo>
                  <a:pt x="27940" y="154685"/>
                </a:lnTo>
                <a:lnTo>
                  <a:pt x="30480" y="156209"/>
                </a:lnTo>
                <a:lnTo>
                  <a:pt x="30480" y="157733"/>
                </a:lnTo>
                <a:lnTo>
                  <a:pt x="31750" y="158495"/>
                </a:lnTo>
                <a:lnTo>
                  <a:pt x="31750" y="160019"/>
                </a:lnTo>
                <a:lnTo>
                  <a:pt x="34290" y="161543"/>
                </a:lnTo>
                <a:lnTo>
                  <a:pt x="34290" y="163067"/>
                </a:lnTo>
                <a:lnTo>
                  <a:pt x="35560" y="164591"/>
                </a:lnTo>
                <a:lnTo>
                  <a:pt x="35560" y="166115"/>
                </a:lnTo>
                <a:lnTo>
                  <a:pt x="36830" y="166115"/>
                </a:lnTo>
                <a:lnTo>
                  <a:pt x="38100" y="167639"/>
                </a:lnTo>
                <a:lnTo>
                  <a:pt x="38100" y="169163"/>
                </a:lnTo>
                <a:lnTo>
                  <a:pt x="39370" y="169163"/>
                </a:lnTo>
                <a:lnTo>
                  <a:pt x="40640" y="170687"/>
                </a:lnTo>
                <a:lnTo>
                  <a:pt x="40640" y="172211"/>
                </a:lnTo>
                <a:lnTo>
                  <a:pt x="41910" y="172211"/>
                </a:lnTo>
                <a:lnTo>
                  <a:pt x="43180" y="173735"/>
                </a:lnTo>
                <a:lnTo>
                  <a:pt x="43180" y="175259"/>
                </a:lnTo>
                <a:lnTo>
                  <a:pt x="44450" y="176021"/>
                </a:lnTo>
                <a:lnTo>
                  <a:pt x="44450" y="177545"/>
                </a:lnTo>
                <a:lnTo>
                  <a:pt x="45720" y="177545"/>
                </a:lnTo>
                <a:lnTo>
                  <a:pt x="46990" y="179069"/>
                </a:lnTo>
                <a:lnTo>
                  <a:pt x="46990" y="180593"/>
                </a:lnTo>
                <a:lnTo>
                  <a:pt x="48260" y="181355"/>
                </a:lnTo>
                <a:lnTo>
                  <a:pt x="48260" y="182879"/>
                </a:lnTo>
                <a:lnTo>
                  <a:pt x="49530" y="182879"/>
                </a:lnTo>
                <a:lnTo>
                  <a:pt x="49530" y="185165"/>
                </a:lnTo>
                <a:lnTo>
                  <a:pt x="50800" y="185165"/>
                </a:lnTo>
                <a:lnTo>
                  <a:pt x="50800" y="188213"/>
                </a:lnTo>
                <a:lnTo>
                  <a:pt x="52070" y="188213"/>
                </a:lnTo>
                <a:lnTo>
                  <a:pt x="52070" y="189737"/>
                </a:lnTo>
                <a:lnTo>
                  <a:pt x="53340" y="189737"/>
                </a:lnTo>
                <a:lnTo>
                  <a:pt x="53340" y="192785"/>
                </a:lnTo>
                <a:lnTo>
                  <a:pt x="54610" y="192785"/>
                </a:lnTo>
                <a:lnTo>
                  <a:pt x="54610" y="195833"/>
                </a:lnTo>
                <a:lnTo>
                  <a:pt x="55880" y="195833"/>
                </a:lnTo>
                <a:lnTo>
                  <a:pt x="55880" y="197357"/>
                </a:lnTo>
                <a:lnTo>
                  <a:pt x="57150" y="197357"/>
                </a:lnTo>
                <a:lnTo>
                  <a:pt x="57150" y="200405"/>
                </a:lnTo>
                <a:lnTo>
                  <a:pt x="58420" y="200405"/>
                </a:lnTo>
                <a:lnTo>
                  <a:pt x="58420" y="203453"/>
                </a:lnTo>
                <a:lnTo>
                  <a:pt x="59690" y="203453"/>
                </a:lnTo>
                <a:lnTo>
                  <a:pt x="59690" y="204977"/>
                </a:lnTo>
                <a:lnTo>
                  <a:pt x="60960" y="204977"/>
                </a:lnTo>
                <a:lnTo>
                  <a:pt x="60960" y="208025"/>
                </a:lnTo>
                <a:lnTo>
                  <a:pt x="62230" y="208025"/>
                </a:lnTo>
                <a:lnTo>
                  <a:pt x="62230" y="211073"/>
                </a:lnTo>
                <a:lnTo>
                  <a:pt x="63500" y="211073"/>
                </a:lnTo>
                <a:lnTo>
                  <a:pt x="63500" y="212597"/>
                </a:lnTo>
                <a:lnTo>
                  <a:pt x="64770" y="212597"/>
                </a:lnTo>
                <a:lnTo>
                  <a:pt x="64770" y="215645"/>
                </a:lnTo>
                <a:lnTo>
                  <a:pt x="66040" y="215645"/>
                </a:lnTo>
                <a:lnTo>
                  <a:pt x="66040" y="219455"/>
                </a:lnTo>
                <a:lnTo>
                  <a:pt x="67310" y="219455"/>
                </a:lnTo>
                <a:lnTo>
                  <a:pt x="67310" y="220979"/>
                </a:lnTo>
                <a:lnTo>
                  <a:pt x="68580" y="220979"/>
                </a:lnTo>
                <a:lnTo>
                  <a:pt x="68580" y="221741"/>
                </a:lnTo>
                <a:lnTo>
                  <a:pt x="72390" y="223265"/>
                </a:lnTo>
                <a:lnTo>
                  <a:pt x="81280" y="224027"/>
                </a:lnTo>
                <a:lnTo>
                  <a:pt x="81280" y="223265"/>
                </a:lnTo>
                <a:lnTo>
                  <a:pt x="96520" y="220217"/>
                </a:lnTo>
                <a:lnTo>
                  <a:pt x="107201" y="218305"/>
                </a:lnTo>
                <a:close/>
              </a:path>
              <a:path w="176529" h="224154">
                <a:moveTo>
                  <a:pt x="115570" y="5333"/>
                </a:moveTo>
                <a:lnTo>
                  <a:pt x="104139" y="2427"/>
                </a:lnTo>
                <a:lnTo>
                  <a:pt x="88900" y="0"/>
                </a:lnTo>
                <a:lnTo>
                  <a:pt x="78740" y="761"/>
                </a:lnTo>
                <a:lnTo>
                  <a:pt x="79348" y="5413"/>
                </a:lnTo>
                <a:lnTo>
                  <a:pt x="115570" y="5333"/>
                </a:lnTo>
                <a:close/>
              </a:path>
              <a:path w="176529" h="224154">
                <a:moveTo>
                  <a:pt x="176530" y="88038"/>
                </a:moveTo>
                <a:lnTo>
                  <a:pt x="165100" y="42918"/>
                </a:lnTo>
                <a:lnTo>
                  <a:pt x="132080" y="11343"/>
                </a:lnTo>
                <a:lnTo>
                  <a:pt x="115570" y="5333"/>
                </a:lnTo>
                <a:lnTo>
                  <a:pt x="95250" y="5333"/>
                </a:lnTo>
                <a:lnTo>
                  <a:pt x="109220" y="7698"/>
                </a:lnTo>
                <a:lnTo>
                  <a:pt x="121920" y="11801"/>
                </a:lnTo>
                <a:lnTo>
                  <a:pt x="133350" y="17785"/>
                </a:lnTo>
                <a:lnTo>
                  <a:pt x="143510" y="25373"/>
                </a:lnTo>
                <a:lnTo>
                  <a:pt x="153670" y="34289"/>
                </a:lnTo>
                <a:lnTo>
                  <a:pt x="153670" y="35813"/>
                </a:lnTo>
                <a:lnTo>
                  <a:pt x="156210" y="37337"/>
                </a:lnTo>
                <a:lnTo>
                  <a:pt x="156210" y="38861"/>
                </a:lnTo>
                <a:lnTo>
                  <a:pt x="157480" y="40385"/>
                </a:lnTo>
                <a:lnTo>
                  <a:pt x="157480" y="41909"/>
                </a:lnTo>
                <a:lnTo>
                  <a:pt x="158750" y="41909"/>
                </a:lnTo>
                <a:lnTo>
                  <a:pt x="160020" y="42671"/>
                </a:lnTo>
                <a:lnTo>
                  <a:pt x="160020" y="44195"/>
                </a:lnTo>
                <a:lnTo>
                  <a:pt x="161290" y="44957"/>
                </a:lnTo>
                <a:lnTo>
                  <a:pt x="161290" y="48005"/>
                </a:lnTo>
                <a:lnTo>
                  <a:pt x="162560" y="48005"/>
                </a:lnTo>
                <a:lnTo>
                  <a:pt x="162560" y="49529"/>
                </a:lnTo>
                <a:lnTo>
                  <a:pt x="163830" y="49529"/>
                </a:lnTo>
                <a:lnTo>
                  <a:pt x="163830" y="52577"/>
                </a:lnTo>
                <a:lnTo>
                  <a:pt x="165100" y="52577"/>
                </a:lnTo>
                <a:lnTo>
                  <a:pt x="165100" y="55625"/>
                </a:lnTo>
                <a:lnTo>
                  <a:pt x="166370" y="55625"/>
                </a:lnTo>
                <a:lnTo>
                  <a:pt x="166370" y="57911"/>
                </a:lnTo>
                <a:lnTo>
                  <a:pt x="167640" y="57911"/>
                </a:lnTo>
                <a:lnTo>
                  <a:pt x="167640" y="61721"/>
                </a:lnTo>
                <a:lnTo>
                  <a:pt x="168910" y="61721"/>
                </a:lnTo>
                <a:lnTo>
                  <a:pt x="168910" y="67817"/>
                </a:lnTo>
                <a:lnTo>
                  <a:pt x="170180" y="67817"/>
                </a:lnTo>
                <a:lnTo>
                  <a:pt x="170180" y="71627"/>
                </a:lnTo>
                <a:lnTo>
                  <a:pt x="171450" y="71627"/>
                </a:lnTo>
                <a:lnTo>
                  <a:pt x="171450" y="127321"/>
                </a:lnTo>
                <a:lnTo>
                  <a:pt x="173990" y="113887"/>
                </a:lnTo>
                <a:lnTo>
                  <a:pt x="176530" y="88038"/>
                </a:lnTo>
                <a:close/>
              </a:path>
              <a:path w="176529" h="224154">
                <a:moveTo>
                  <a:pt x="151130" y="212775"/>
                </a:moveTo>
                <a:lnTo>
                  <a:pt x="149860" y="212775"/>
                </a:lnTo>
                <a:lnTo>
                  <a:pt x="143510" y="210972"/>
                </a:lnTo>
                <a:lnTo>
                  <a:pt x="134620" y="213359"/>
                </a:lnTo>
                <a:lnTo>
                  <a:pt x="129539" y="214121"/>
                </a:lnTo>
                <a:lnTo>
                  <a:pt x="121920" y="215670"/>
                </a:lnTo>
                <a:lnTo>
                  <a:pt x="107201" y="218305"/>
                </a:lnTo>
                <a:lnTo>
                  <a:pt x="107950" y="224027"/>
                </a:lnTo>
                <a:lnTo>
                  <a:pt x="115570" y="222503"/>
                </a:lnTo>
                <a:lnTo>
                  <a:pt x="121920" y="220979"/>
                </a:lnTo>
                <a:lnTo>
                  <a:pt x="132080" y="219455"/>
                </a:lnTo>
                <a:lnTo>
                  <a:pt x="138430" y="217931"/>
                </a:lnTo>
                <a:lnTo>
                  <a:pt x="140970" y="217931"/>
                </a:lnTo>
                <a:lnTo>
                  <a:pt x="142240" y="217169"/>
                </a:lnTo>
                <a:lnTo>
                  <a:pt x="143510" y="217169"/>
                </a:lnTo>
                <a:lnTo>
                  <a:pt x="146050" y="216407"/>
                </a:lnTo>
                <a:lnTo>
                  <a:pt x="147320" y="215645"/>
                </a:lnTo>
                <a:lnTo>
                  <a:pt x="148590" y="215645"/>
                </a:lnTo>
                <a:lnTo>
                  <a:pt x="148590" y="214883"/>
                </a:lnTo>
                <a:lnTo>
                  <a:pt x="149860" y="214883"/>
                </a:lnTo>
                <a:lnTo>
                  <a:pt x="151130" y="212775"/>
                </a:lnTo>
                <a:close/>
              </a:path>
              <a:path w="176529" h="224154">
                <a:moveTo>
                  <a:pt x="171450" y="127321"/>
                </a:moveTo>
                <a:lnTo>
                  <a:pt x="171450" y="91439"/>
                </a:lnTo>
                <a:lnTo>
                  <a:pt x="170180" y="102433"/>
                </a:lnTo>
                <a:lnTo>
                  <a:pt x="167640" y="114851"/>
                </a:lnTo>
                <a:lnTo>
                  <a:pt x="160020" y="140207"/>
                </a:lnTo>
                <a:lnTo>
                  <a:pt x="156210" y="152335"/>
                </a:lnTo>
                <a:lnTo>
                  <a:pt x="153670" y="164662"/>
                </a:lnTo>
                <a:lnTo>
                  <a:pt x="152400" y="176783"/>
                </a:lnTo>
                <a:lnTo>
                  <a:pt x="151130" y="185165"/>
                </a:lnTo>
                <a:lnTo>
                  <a:pt x="151130" y="192785"/>
                </a:lnTo>
                <a:lnTo>
                  <a:pt x="149860" y="198881"/>
                </a:lnTo>
                <a:lnTo>
                  <a:pt x="149860" y="212775"/>
                </a:lnTo>
                <a:lnTo>
                  <a:pt x="151130" y="212775"/>
                </a:lnTo>
                <a:lnTo>
                  <a:pt x="152400" y="211835"/>
                </a:lnTo>
                <a:lnTo>
                  <a:pt x="152400" y="211073"/>
                </a:lnTo>
                <a:lnTo>
                  <a:pt x="153670" y="210311"/>
                </a:lnTo>
                <a:lnTo>
                  <a:pt x="153670" y="209549"/>
                </a:lnTo>
                <a:lnTo>
                  <a:pt x="154940" y="208025"/>
                </a:lnTo>
                <a:lnTo>
                  <a:pt x="154940" y="202691"/>
                </a:lnTo>
                <a:lnTo>
                  <a:pt x="156210" y="195833"/>
                </a:lnTo>
                <a:lnTo>
                  <a:pt x="156210" y="190499"/>
                </a:lnTo>
                <a:lnTo>
                  <a:pt x="157480" y="185165"/>
                </a:lnTo>
                <a:lnTo>
                  <a:pt x="157480" y="176783"/>
                </a:lnTo>
                <a:lnTo>
                  <a:pt x="158750" y="173735"/>
                </a:lnTo>
                <a:lnTo>
                  <a:pt x="158750" y="165353"/>
                </a:lnTo>
                <a:lnTo>
                  <a:pt x="166370" y="140974"/>
                </a:lnTo>
                <a:lnTo>
                  <a:pt x="171450" y="1273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19880" y="4683428"/>
            <a:ext cx="171639" cy="2192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14379" y="4677917"/>
            <a:ext cx="182133" cy="2926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189840" y="1152969"/>
            <a:ext cx="3812540" cy="405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60" b="1">
                <a:latin typeface="Calibri"/>
                <a:cs typeface="Calibri"/>
              </a:rPr>
              <a:t>W</a:t>
            </a:r>
            <a:r>
              <a:rPr dirty="0" sz="1500" b="1">
                <a:latin typeface="Calibri"/>
                <a:cs typeface="Calibri"/>
              </a:rPr>
              <a:t>as </a:t>
            </a:r>
            <a:r>
              <a:rPr dirty="0" sz="1500" spc="-20" b="1">
                <a:latin typeface="Calibri"/>
                <a:cs typeface="Calibri"/>
              </a:rPr>
              <a:t>g</a:t>
            </a:r>
            <a:r>
              <a:rPr dirty="0" sz="1500" spc="-5" b="1">
                <a:latin typeface="Calibri"/>
                <a:cs typeface="Calibri"/>
              </a:rPr>
              <a:t>e</a:t>
            </a:r>
            <a:r>
              <a:rPr dirty="0" sz="1500" b="1">
                <a:latin typeface="Calibri"/>
                <a:cs typeface="Calibri"/>
              </a:rPr>
              <a:t>hö</a:t>
            </a:r>
            <a:r>
              <a:rPr dirty="0" sz="1500" spc="-5" b="1">
                <a:latin typeface="Calibri"/>
                <a:cs typeface="Calibri"/>
              </a:rPr>
              <a:t>r</a:t>
            </a:r>
            <a:r>
              <a:rPr dirty="0" sz="1500" b="1">
                <a:latin typeface="Calibri"/>
                <a:cs typeface="Calibri"/>
              </a:rPr>
              <a:t>t</a:t>
            </a:r>
            <a:r>
              <a:rPr dirty="0" sz="1500" spc="-1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in den</a:t>
            </a:r>
            <a:r>
              <a:rPr dirty="0" sz="1500" spc="-15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H</a:t>
            </a:r>
            <a:r>
              <a:rPr dirty="0" sz="1500" b="1">
                <a:latin typeface="Calibri"/>
                <a:cs typeface="Calibri"/>
              </a:rPr>
              <a:t>au</a:t>
            </a:r>
            <a:r>
              <a:rPr dirty="0" sz="1500" spc="-5" b="1">
                <a:latin typeface="Calibri"/>
                <a:cs typeface="Calibri"/>
              </a:rPr>
              <a:t>p</a:t>
            </a:r>
            <a:r>
              <a:rPr dirty="0" sz="1500" spc="-20" b="1">
                <a:latin typeface="Calibri"/>
                <a:cs typeface="Calibri"/>
              </a:rPr>
              <a:t>tt</a:t>
            </a:r>
            <a:r>
              <a:rPr dirty="0" sz="1500" spc="-5" b="1">
                <a:latin typeface="Calibri"/>
                <a:cs typeface="Calibri"/>
              </a:rPr>
              <a:t>e</a:t>
            </a:r>
            <a:r>
              <a:rPr dirty="0" sz="1500" b="1">
                <a:latin typeface="Calibri"/>
                <a:cs typeface="Calibri"/>
              </a:rPr>
              <a:t>il?</a:t>
            </a:r>
            <a:endParaRPr sz="1500">
              <a:latin typeface="Calibri"/>
              <a:cs typeface="Calibri"/>
            </a:endParaRPr>
          </a:p>
          <a:p>
            <a:pPr marL="12700" marR="8890">
              <a:lnSpc>
                <a:spcPct val="100400"/>
              </a:lnSpc>
              <a:spcBef>
                <a:spcPts val="645"/>
              </a:spcBef>
            </a:pP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 </a:t>
            </a:r>
            <a:r>
              <a:rPr dirty="0" sz="1500" spc="-5">
                <a:latin typeface="Calibri"/>
                <a:cs typeface="Calibri"/>
              </a:rPr>
              <a:t>Haup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ehört alles,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Bea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rtung der in der Einleitung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 spc="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5">
                <a:latin typeface="Calibri"/>
                <a:cs typeface="Calibri"/>
              </a:rPr>
              <a:t>l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 wic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tig 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not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endig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aber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nic</a:t>
            </a:r>
            <a:r>
              <a:rPr dirty="0" sz="1500" spc="-15" i="1">
                <a:latin typeface="Calibri"/>
                <a:cs typeface="Calibri"/>
              </a:rPr>
              <a:t>h</a:t>
            </a:r>
            <a:r>
              <a:rPr dirty="0" sz="1500" i="1">
                <a:latin typeface="Calibri"/>
                <a:cs typeface="Calibri"/>
              </a:rPr>
              <a:t>t</a:t>
            </a:r>
            <a:r>
              <a:rPr dirty="0" sz="1500" spc="20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mehr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Hierz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ehört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jedem </a:t>
            </a:r>
            <a:r>
              <a:rPr dirty="0" sz="1500" spc="-4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ll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</a:t>
            </a:r>
            <a:r>
              <a:rPr dirty="0" sz="1500">
                <a:latin typeface="Calibri"/>
                <a:cs typeface="Calibri"/>
              </a:rPr>
              <a:t> Anschluss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 die j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eili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theo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tische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Deb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 des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4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ches.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empirischen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finde</a:t>
            </a:r>
            <a:r>
              <a:rPr dirty="0" sz="1500">
                <a:latin typeface="Calibri"/>
                <a:cs typeface="Calibri"/>
              </a:rPr>
              <a:t>t </a:t>
            </a:r>
            <a:r>
              <a:rPr dirty="0" sz="1500" spc="-5">
                <a:latin typeface="Calibri"/>
                <a:cs typeface="Calibri"/>
              </a:rPr>
              <a:t>sich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hier</a:t>
            </a:r>
            <a:r>
              <a:rPr dirty="0" sz="1500" spc="-5">
                <a:latin typeface="Calibri"/>
                <a:cs typeface="Calibri"/>
              </a:rPr>
              <a:t> auc</a:t>
            </a:r>
            <a:r>
              <a:rPr dirty="0" sz="1500">
                <a:latin typeface="Calibri"/>
                <a:cs typeface="Calibri"/>
              </a:rPr>
              <a:t>h die Besch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eibung der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ende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>
                <a:latin typeface="Calibri"/>
                <a:cs typeface="Calibri"/>
              </a:rPr>
              <a:t> M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thoden,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Schilderung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E</a:t>
            </a:r>
            <a:r>
              <a:rPr dirty="0" sz="1500" spc="-15">
                <a:latin typeface="Calibri"/>
                <a:cs typeface="Calibri"/>
              </a:rPr>
              <a:t>rg</a:t>
            </a:r>
            <a:r>
              <a:rPr dirty="0" sz="1500">
                <a:latin typeface="Calibri"/>
                <a:cs typeface="Calibri"/>
              </a:rPr>
              <a:t>ebnisse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sowie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riti</a:t>
            </a:r>
            <a:r>
              <a:rPr dirty="0" sz="1500" spc="-5">
                <a:latin typeface="Calibri"/>
                <a:cs typeface="Calibri"/>
              </a:rPr>
              <a:t>sc</a:t>
            </a:r>
            <a:r>
              <a:rPr dirty="0" sz="1500">
                <a:latin typeface="Calibri"/>
                <a:cs typeface="Calibri"/>
              </a:rPr>
              <a:t>he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 spc="-2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us</a:t>
            </a:r>
            <a:r>
              <a:rPr dirty="0" sz="1500">
                <a:latin typeface="Calibri"/>
                <a:cs typeface="Calibri"/>
              </a:rPr>
              <a:t>si</a:t>
            </a:r>
            <a:r>
              <a:rPr dirty="0" sz="1500" spc="-5">
                <a:latin typeface="Calibri"/>
                <a:cs typeface="Calibri"/>
              </a:rPr>
              <a:t>on.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640"/>
              </a:spcBef>
            </a:pPr>
            <a:r>
              <a:rPr dirty="0" sz="1500">
                <a:latin typeface="Calibri"/>
                <a:cs typeface="Calibri"/>
              </a:rPr>
              <a:t>Oft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ellen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sic</a:t>
            </a:r>
            <a:r>
              <a:rPr dirty="0" sz="1500">
                <a:latin typeface="Calibri"/>
                <a:cs typeface="Calibri"/>
              </a:rPr>
              <a:t>h </a:t>
            </a:r>
            <a:r>
              <a:rPr dirty="0" sz="1500" spc="-5">
                <a:latin typeface="Calibri"/>
                <a:cs typeface="Calibri"/>
              </a:rPr>
              <a:t>du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ch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Bea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ortun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einer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gleich meh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neue. Oder es </a:t>
            </a:r>
            <a:r>
              <a:rPr dirty="0" sz="1500" spc="-5">
                <a:latin typeface="Calibri"/>
                <a:cs typeface="Calibri"/>
              </a:rPr>
              <a:t>habe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sich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Rahmen der Arbeit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chungslüc</a:t>
            </a:r>
            <a:r>
              <a:rPr dirty="0" sz="1500" spc="-55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20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schlosse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 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en.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Auch dies</a:t>
            </a:r>
            <a:r>
              <a:rPr dirty="0" sz="1500">
                <a:latin typeface="Calibri"/>
                <a:cs typeface="Calibri"/>
              </a:rPr>
              <a:t> 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m Ende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Haup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ei</a:t>
            </a:r>
            <a:r>
              <a:rPr dirty="0" sz="1500" spc="5">
                <a:latin typeface="Calibri"/>
                <a:cs typeface="Calibri"/>
              </a:rPr>
              <a:t>l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r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den.</a:t>
            </a:r>
            <a:r>
              <a:rPr dirty="0" sz="1500">
                <a:latin typeface="Calibri"/>
                <a:cs typeface="Calibri"/>
              </a:rPr>
              <a:t> Damit 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Arbeit anschlus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ähig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für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nac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de </a:t>
            </a:r>
            <a:r>
              <a:rPr dirty="0" sz="1500" spc="-2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ungsa</a:t>
            </a:r>
            <a:r>
              <a:rPr dirty="0" sz="1500" spc="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bei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96713" y="1152969"/>
            <a:ext cx="3876040" cy="3282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4130">
              <a:lnSpc>
                <a:spcPct val="100400"/>
              </a:lnSpc>
            </a:pP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einer </a:t>
            </a:r>
            <a:r>
              <a:rPr dirty="0" sz="1500" spc="-5">
                <a:latin typeface="Calibri"/>
                <a:cs typeface="Calibri"/>
              </a:rPr>
              <a:t>beg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enz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nn eine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 nie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um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assen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bearbeit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den. </a:t>
            </a: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Einleitung</a:t>
            </a:r>
            <a:r>
              <a:rPr dirty="0" sz="1500">
                <a:latin typeface="Calibri"/>
                <a:cs typeface="Calibri"/>
              </a:rPr>
              <a:t> müssen</a:t>
            </a:r>
            <a:r>
              <a:rPr dirty="0" sz="1500" spc="-5">
                <a:latin typeface="Calibri"/>
                <a:cs typeface="Calibri"/>
              </a:rPr>
              <a:t> a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 die </a:t>
            </a:r>
            <a:r>
              <a:rPr dirty="0" sz="1500" i="1">
                <a:latin typeface="Calibri"/>
                <a:cs typeface="Calibri"/>
              </a:rPr>
              <a:t>Gre</a:t>
            </a:r>
            <a:r>
              <a:rPr dirty="0" sz="1500" spc="-5" i="1">
                <a:latin typeface="Calibri"/>
                <a:cs typeface="Calibri"/>
              </a:rPr>
              <a:t>n</a:t>
            </a:r>
            <a:r>
              <a:rPr dirty="0" sz="1500" spc="-25" i="1">
                <a:latin typeface="Calibri"/>
                <a:cs typeface="Calibri"/>
              </a:rPr>
              <a:t>z</a:t>
            </a:r>
            <a:r>
              <a:rPr dirty="0" sz="1500" i="1">
                <a:latin typeface="Calibri"/>
                <a:cs typeface="Calibri"/>
              </a:rPr>
              <a:t>en</a:t>
            </a:r>
            <a:r>
              <a:rPr dirty="0" sz="1500" spc="-5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useinande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se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ung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klar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muss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deutlich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den,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 diese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Beg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enztheit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für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mögliche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rg</a:t>
            </a:r>
            <a:r>
              <a:rPr dirty="0" sz="1500">
                <a:latin typeface="Calibri"/>
                <a:cs typeface="Calibri"/>
              </a:rPr>
              <a:t>ebnis</a:t>
            </a:r>
            <a:r>
              <a:rPr dirty="0" sz="1500">
                <a:latin typeface="Calibri"/>
                <a:cs typeface="Calibri"/>
              </a:rPr>
              <a:t> der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bedeu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et.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645"/>
              </a:spcBef>
            </a:pPr>
            <a:r>
              <a:rPr dirty="0" sz="1500" spc="-5">
                <a:latin typeface="Calibri"/>
                <a:cs typeface="Calibri"/>
              </a:rPr>
              <a:t>Schließlic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muss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 der Einleitung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ro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spc="-15" i="1">
                <a:latin typeface="Calibri"/>
                <a:cs typeface="Calibri"/>
              </a:rPr>
              <a:t> </a:t>
            </a:r>
            <a:r>
              <a:rPr dirty="0" sz="1500" spc="-25" i="1">
                <a:latin typeface="Calibri"/>
                <a:cs typeface="Calibri"/>
              </a:rPr>
              <a:t>F</a:t>
            </a:r>
            <a:r>
              <a:rPr dirty="0" sz="1500" spc="-5" i="1">
                <a:latin typeface="Calibri"/>
                <a:cs typeface="Calibri"/>
              </a:rPr>
              <a:t>aden</a:t>
            </a:r>
            <a:r>
              <a:rPr dirty="0" sz="1500" spc="-5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deutlich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den.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Ende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Einleitung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 spc="-5">
                <a:latin typeface="Calibri"/>
                <a:cs typeface="Calibri"/>
              </a:rPr>
              <a:t>et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eschildert,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Arbeit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</a:t>
            </a:r>
            <a:r>
              <a:rPr dirty="0" sz="1500" spc="-45">
                <a:latin typeface="Calibri"/>
                <a:cs typeface="Calibri"/>
              </a:rPr>
              <a:t>f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ebaut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Die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Leser</a:t>
            </a: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muss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bei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 </a:t>
            </a:r>
            <a:r>
              <a:rPr dirty="0" sz="1500" spc="-5">
                <a:latin typeface="Calibri"/>
                <a:cs typeface="Calibri"/>
              </a:rPr>
              <a:t>Gan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 spc="-5">
                <a:latin typeface="Calibri"/>
                <a:cs typeface="Calibri"/>
              </a:rPr>
              <a:t> Aus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5">
                <a:latin typeface="Calibri"/>
                <a:cs typeface="Calibri"/>
              </a:rPr>
              <a:t>na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d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5">
                <a:latin typeface="Calibri"/>
                <a:cs typeface="Calibri"/>
              </a:rPr>
              <a:t>set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 spc="-5">
                <a:latin typeface="Calibri"/>
                <a:cs typeface="Calibri"/>
              </a:rPr>
              <a:t>un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plausibel,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j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15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 als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zwang</a:t>
            </a:r>
            <a:r>
              <a:rPr dirty="0" sz="1500" i="1">
                <a:latin typeface="Calibri"/>
                <a:cs typeface="Calibri"/>
              </a:rPr>
              <a:t>s</a:t>
            </a:r>
            <a:r>
              <a:rPr dirty="0" sz="1500" i="1">
                <a:latin typeface="Calibri"/>
                <a:cs typeface="Calibri"/>
              </a:rPr>
              <a:t>‐ </a:t>
            </a:r>
            <a:r>
              <a:rPr dirty="0" sz="1500" i="1">
                <a:latin typeface="Calibri"/>
                <a:cs typeface="Calibri"/>
              </a:rPr>
              <a:t>läufig</a:t>
            </a:r>
            <a:r>
              <a:rPr dirty="0" sz="1500" spc="10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em</a:t>
            </a:r>
            <a:r>
              <a:rPr dirty="0" sz="1500" spc="-15">
                <a:latin typeface="Calibri"/>
                <a:cs typeface="Calibri"/>
              </a:rPr>
              <a:t>p</a:t>
            </a:r>
            <a:r>
              <a:rPr dirty="0" sz="1500">
                <a:latin typeface="Calibri"/>
                <a:cs typeface="Calibri"/>
              </a:rPr>
              <a:t>finden,</a:t>
            </a:r>
            <a:r>
              <a:rPr dirty="0" sz="1500" spc="-5">
                <a:latin typeface="Calibri"/>
                <a:cs typeface="Calibri"/>
              </a:rPr>
              <a:t> son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vielleic</a:t>
            </a:r>
            <a:r>
              <a:rPr dirty="0" sz="1500" spc="-20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einen</a:t>
            </a:r>
            <a:r>
              <a:rPr dirty="0" sz="1500">
                <a:latin typeface="Calibri"/>
                <a:cs typeface="Calibri"/>
              </a:rPr>
              <a:t> ande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 </a:t>
            </a:r>
            <a:r>
              <a:rPr dirty="0" sz="1500" spc="-60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eg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ehen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Ihnen damit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mehr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llen.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253708" y="5033771"/>
            <a:ext cx="592200" cy="1499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475623" y="5034534"/>
            <a:ext cx="2853690" cy="838200"/>
          </a:xfrm>
          <a:custGeom>
            <a:avLst/>
            <a:gdLst/>
            <a:ahLst/>
            <a:cxnLst/>
            <a:rect l="l" t="t" r="r" b="b"/>
            <a:pathLst>
              <a:path w="2853690" h="838200">
                <a:moveTo>
                  <a:pt x="160019" y="838199"/>
                </a:moveTo>
                <a:lnTo>
                  <a:pt x="160019" y="834389"/>
                </a:lnTo>
                <a:lnTo>
                  <a:pt x="158750" y="834389"/>
                </a:lnTo>
                <a:lnTo>
                  <a:pt x="158750" y="830579"/>
                </a:lnTo>
                <a:lnTo>
                  <a:pt x="157480" y="830579"/>
                </a:lnTo>
                <a:lnTo>
                  <a:pt x="157480" y="822960"/>
                </a:lnTo>
                <a:lnTo>
                  <a:pt x="156210" y="822960"/>
                </a:lnTo>
                <a:lnTo>
                  <a:pt x="156210" y="814069"/>
                </a:lnTo>
                <a:lnTo>
                  <a:pt x="154939" y="814069"/>
                </a:lnTo>
                <a:lnTo>
                  <a:pt x="154939" y="810260"/>
                </a:lnTo>
                <a:lnTo>
                  <a:pt x="153669" y="810260"/>
                </a:lnTo>
                <a:lnTo>
                  <a:pt x="153669" y="802639"/>
                </a:lnTo>
                <a:lnTo>
                  <a:pt x="152400" y="802639"/>
                </a:lnTo>
                <a:lnTo>
                  <a:pt x="152400" y="793749"/>
                </a:lnTo>
                <a:lnTo>
                  <a:pt x="151130" y="793749"/>
                </a:lnTo>
                <a:lnTo>
                  <a:pt x="151130" y="789939"/>
                </a:lnTo>
                <a:lnTo>
                  <a:pt x="149860" y="789939"/>
                </a:lnTo>
                <a:lnTo>
                  <a:pt x="149860" y="781049"/>
                </a:lnTo>
                <a:lnTo>
                  <a:pt x="148589" y="781049"/>
                </a:lnTo>
                <a:lnTo>
                  <a:pt x="148589" y="773429"/>
                </a:lnTo>
                <a:lnTo>
                  <a:pt x="147319" y="773429"/>
                </a:lnTo>
                <a:lnTo>
                  <a:pt x="147319" y="769619"/>
                </a:lnTo>
                <a:lnTo>
                  <a:pt x="146050" y="769619"/>
                </a:lnTo>
                <a:lnTo>
                  <a:pt x="146050" y="760729"/>
                </a:lnTo>
                <a:lnTo>
                  <a:pt x="144780" y="760729"/>
                </a:lnTo>
                <a:lnTo>
                  <a:pt x="144780" y="753110"/>
                </a:lnTo>
                <a:lnTo>
                  <a:pt x="143510" y="753110"/>
                </a:lnTo>
                <a:lnTo>
                  <a:pt x="143510" y="749299"/>
                </a:lnTo>
                <a:lnTo>
                  <a:pt x="142239" y="749299"/>
                </a:lnTo>
                <a:lnTo>
                  <a:pt x="142239" y="740410"/>
                </a:lnTo>
                <a:lnTo>
                  <a:pt x="140969" y="740410"/>
                </a:lnTo>
                <a:lnTo>
                  <a:pt x="140969" y="731519"/>
                </a:lnTo>
                <a:lnTo>
                  <a:pt x="139700" y="731519"/>
                </a:lnTo>
                <a:lnTo>
                  <a:pt x="139700" y="728979"/>
                </a:lnTo>
                <a:lnTo>
                  <a:pt x="138430" y="728979"/>
                </a:lnTo>
                <a:lnTo>
                  <a:pt x="138430" y="720089"/>
                </a:lnTo>
                <a:lnTo>
                  <a:pt x="137160" y="720089"/>
                </a:lnTo>
                <a:lnTo>
                  <a:pt x="137160" y="711199"/>
                </a:lnTo>
                <a:lnTo>
                  <a:pt x="135889" y="711199"/>
                </a:lnTo>
                <a:lnTo>
                  <a:pt x="135889" y="707389"/>
                </a:lnTo>
                <a:lnTo>
                  <a:pt x="134619" y="707389"/>
                </a:lnTo>
                <a:lnTo>
                  <a:pt x="134619" y="699769"/>
                </a:lnTo>
                <a:lnTo>
                  <a:pt x="133350" y="699769"/>
                </a:lnTo>
                <a:lnTo>
                  <a:pt x="133350" y="690879"/>
                </a:lnTo>
                <a:lnTo>
                  <a:pt x="132080" y="690879"/>
                </a:lnTo>
                <a:lnTo>
                  <a:pt x="132080" y="687069"/>
                </a:lnTo>
                <a:lnTo>
                  <a:pt x="130810" y="687069"/>
                </a:lnTo>
                <a:lnTo>
                  <a:pt x="130810" y="678179"/>
                </a:lnTo>
                <a:lnTo>
                  <a:pt x="129539" y="678179"/>
                </a:lnTo>
                <a:lnTo>
                  <a:pt x="129539" y="670560"/>
                </a:lnTo>
                <a:lnTo>
                  <a:pt x="128269" y="670560"/>
                </a:lnTo>
                <a:lnTo>
                  <a:pt x="128269" y="665479"/>
                </a:lnTo>
                <a:lnTo>
                  <a:pt x="127000" y="665479"/>
                </a:lnTo>
                <a:lnTo>
                  <a:pt x="127000" y="657860"/>
                </a:lnTo>
                <a:lnTo>
                  <a:pt x="125730" y="657860"/>
                </a:lnTo>
                <a:lnTo>
                  <a:pt x="125730" y="650239"/>
                </a:lnTo>
                <a:lnTo>
                  <a:pt x="124460" y="650239"/>
                </a:lnTo>
                <a:lnTo>
                  <a:pt x="124460" y="645160"/>
                </a:lnTo>
                <a:lnTo>
                  <a:pt x="123189" y="645160"/>
                </a:lnTo>
                <a:lnTo>
                  <a:pt x="123189" y="637539"/>
                </a:lnTo>
                <a:lnTo>
                  <a:pt x="121919" y="637539"/>
                </a:lnTo>
                <a:lnTo>
                  <a:pt x="121919" y="628649"/>
                </a:lnTo>
                <a:lnTo>
                  <a:pt x="120650" y="628649"/>
                </a:lnTo>
                <a:lnTo>
                  <a:pt x="120650" y="624839"/>
                </a:lnTo>
                <a:lnTo>
                  <a:pt x="119380" y="624839"/>
                </a:lnTo>
                <a:lnTo>
                  <a:pt x="119380" y="617219"/>
                </a:lnTo>
                <a:lnTo>
                  <a:pt x="118110" y="617219"/>
                </a:lnTo>
                <a:lnTo>
                  <a:pt x="118110" y="608329"/>
                </a:lnTo>
                <a:lnTo>
                  <a:pt x="116839" y="608329"/>
                </a:lnTo>
                <a:lnTo>
                  <a:pt x="116839" y="604519"/>
                </a:lnTo>
                <a:lnTo>
                  <a:pt x="115569" y="604519"/>
                </a:lnTo>
                <a:lnTo>
                  <a:pt x="115569" y="595629"/>
                </a:lnTo>
                <a:lnTo>
                  <a:pt x="114300" y="595629"/>
                </a:lnTo>
                <a:lnTo>
                  <a:pt x="114300" y="588010"/>
                </a:lnTo>
                <a:lnTo>
                  <a:pt x="113030" y="588010"/>
                </a:lnTo>
                <a:lnTo>
                  <a:pt x="113030" y="582929"/>
                </a:lnTo>
                <a:lnTo>
                  <a:pt x="111760" y="582929"/>
                </a:lnTo>
                <a:lnTo>
                  <a:pt x="111760" y="575310"/>
                </a:lnTo>
                <a:lnTo>
                  <a:pt x="110489" y="575310"/>
                </a:lnTo>
                <a:lnTo>
                  <a:pt x="110489" y="567689"/>
                </a:lnTo>
                <a:lnTo>
                  <a:pt x="109219" y="567689"/>
                </a:lnTo>
                <a:lnTo>
                  <a:pt x="109219" y="562610"/>
                </a:lnTo>
                <a:lnTo>
                  <a:pt x="107950" y="562610"/>
                </a:lnTo>
                <a:lnTo>
                  <a:pt x="107950" y="554989"/>
                </a:lnTo>
                <a:lnTo>
                  <a:pt x="106680" y="554989"/>
                </a:lnTo>
                <a:lnTo>
                  <a:pt x="106680" y="547369"/>
                </a:lnTo>
                <a:lnTo>
                  <a:pt x="105410" y="547369"/>
                </a:lnTo>
                <a:lnTo>
                  <a:pt x="105410" y="542289"/>
                </a:lnTo>
                <a:lnTo>
                  <a:pt x="104139" y="542289"/>
                </a:lnTo>
                <a:lnTo>
                  <a:pt x="104139" y="533399"/>
                </a:lnTo>
                <a:lnTo>
                  <a:pt x="102869" y="533399"/>
                </a:lnTo>
                <a:lnTo>
                  <a:pt x="102869" y="525779"/>
                </a:lnTo>
                <a:lnTo>
                  <a:pt x="101600" y="525779"/>
                </a:lnTo>
                <a:lnTo>
                  <a:pt x="101600" y="521969"/>
                </a:lnTo>
                <a:lnTo>
                  <a:pt x="100330" y="521969"/>
                </a:lnTo>
                <a:lnTo>
                  <a:pt x="100330" y="513079"/>
                </a:lnTo>
                <a:lnTo>
                  <a:pt x="99060" y="513079"/>
                </a:lnTo>
                <a:lnTo>
                  <a:pt x="99060" y="505459"/>
                </a:lnTo>
                <a:lnTo>
                  <a:pt x="97789" y="505459"/>
                </a:lnTo>
                <a:lnTo>
                  <a:pt x="97789" y="501649"/>
                </a:lnTo>
                <a:lnTo>
                  <a:pt x="96519" y="501649"/>
                </a:lnTo>
                <a:lnTo>
                  <a:pt x="96519" y="492759"/>
                </a:lnTo>
                <a:lnTo>
                  <a:pt x="95250" y="492759"/>
                </a:lnTo>
                <a:lnTo>
                  <a:pt x="95250" y="483869"/>
                </a:lnTo>
                <a:lnTo>
                  <a:pt x="93980" y="483869"/>
                </a:lnTo>
                <a:lnTo>
                  <a:pt x="93980" y="481329"/>
                </a:lnTo>
                <a:lnTo>
                  <a:pt x="92710" y="481329"/>
                </a:lnTo>
                <a:lnTo>
                  <a:pt x="92710" y="472439"/>
                </a:lnTo>
                <a:lnTo>
                  <a:pt x="91439" y="472439"/>
                </a:lnTo>
                <a:lnTo>
                  <a:pt x="91439" y="463549"/>
                </a:lnTo>
                <a:lnTo>
                  <a:pt x="90169" y="463549"/>
                </a:lnTo>
                <a:lnTo>
                  <a:pt x="90169" y="459739"/>
                </a:lnTo>
                <a:lnTo>
                  <a:pt x="88900" y="459739"/>
                </a:lnTo>
                <a:lnTo>
                  <a:pt x="88900" y="452119"/>
                </a:lnTo>
                <a:lnTo>
                  <a:pt x="87630" y="452119"/>
                </a:lnTo>
                <a:lnTo>
                  <a:pt x="87630" y="443229"/>
                </a:lnTo>
                <a:lnTo>
                  <a:pt x="86360" y="443229"/>
                </a:lnTo>
                <a:lnTo>
                  <a:pt x="86360" y="439419"/>
                </a:lnTo>
                <a:lnTo>
                  <a:pt x="85089" y="439419"/>
                </a:lnTo>
                <a:lnTo>
                  <a:pt x="85089" y="430529"/>
                </a:lnTo>
                <a:lnTo>
                  <a:pt x="83819" y="430529"/>
                </a:lnTo>
                <a:lnTo>
                  <a:pt x="83819" y="422909"/>
                </a:lnTo>
                <a:lnTo>
                  <a:pt x="82550" y="422909"/>
                </a:lnTo>
                <a:lnTo>
                  <a:pt x="82550" y="419099"/>
                </a:lnTo>
                <a:lnTo>
                  <a:pt x="81280" y="419099"/>
                </a:lnTo>
                <a:lnTo>
                  <a:pt x="81280" y="410209"/>
                </a:lnTo>
                <a:lnTo>
                  <a:pt x="80010" y="410209"/>
                </a:lnTo>
                <a:lnTo>
                  <a:pt x="80010" y="402589"/>
                </a:lnTo>
                <a:lnTo>
                  <a:pt x="78739" y="402589"/>
                </a:lnTo>
                <a:lnTo>
                  <a:pt x="78739" y="398779"/>
                </a:lnTo>
                <a:lnTo>
                  <a:pt x="77469" y="398779"/>
                </a:lnTo>
                <a:lnTo>
                  <a:pt x="77469" y="389889"/>
                </a:lnTo>
                <a:lnTo>
                  <a:pt x="76200" y="389889"/>
                </a:lnTo>
                <a:lnTo>
                  <a:pt x="76200" y="380999"/>
                </a:lnTo>
                <a:lnTo>
                  <a:pt x="74930" y="380999"/>
                </a:lnTo>
                <a:lnTo>
                  <a:pt x="74930" y="377189"/>
                </a:lnTo>
                <a:lnTo>
                  <a:pt x="73660" y="377189"/>
                </a:lnTo>
                <a:lnTo>
                  <a:pt x="73660" y="369569"/>
                </a:lnTo>
                <a:lnTo>
                  <a:pt x="72389" y="369569"/>
                </a:lnTo>
                <a:lnTo>
                  <a:pt x="72389" y="360679"/>
                </a:lnTo>
                <a:lnTo>
                  <a:pt x="71119" y="360679"/>
                </a:lnTo>
                <a:lnTo>
                  <a:pt x="71119" y="356869"/>
                </a:lnTo>
                <a:lnTo>
                  <a:pt x="69850" y="356869"/>
                </a:lnTo>
                <a:lnTo>
                  <a:pt x="69850" y="349249"/>
                </a:lnTo>
                <a:lnTo>
                  <a:pt x="68580" y="349249"/>
                </a:lnTo>
                <a:lnTo>
                  <a:pt x="68580" y="340359"/>
                </a:lnTo>
                <a:lnTo>
                  <a:pt x="67310" y="340359"/>
                </a:lnTo>
                <a:lnTo>
                  <a:pt x="67310" y="336549"/>
                </a:lnTo>
                <a:lnTo>
                  <a:pt x="66039" y="336549"/>
                </a:lnTo>
                <a:lnTo>
                  <a:pt x="66039" y="328929"/>
                </a:lnTo>
                <a:lnTo>
                  <a:pt x="64769" y="328929"/>
                </a:lnTo>
                <a:lnTo>
                  <a:pt x="64769" y="320039"/>
                </a:lnTo>
                <a:lnTo>
                  <a:pt x="63500" y="320039"/>
                </a:lnTo>
                <a:lnTo>
                  <a:pt x="63500" y="314959"/>
                </a:lnTo>
                <a:lnTo>
                  <a:pt x="62230" y="314959"/>
                </a:lnTo>
                <a:lnTo>
                  <a:pt x="62230" y="307339"/>
                </a:lnTo>
                <a:lnTo>
                  <a:pt x="60960" y="307339"/>
                </a:lnTo>
                <a:lnTo>
                  <a:pt x="60960" y="299719"/>
                </a:lnTo>
                <a:lnTo>
                  <a:pt x="59689" y="299719"/>
                </a:lnTo>
                <a:lnTo>
                  <a:pt x="59689" y="294639"/>
                </a:lnTo>
                <a:lnTo>
                  <a:pt x="58419" y="294639"/>
                </a:lnTo>
                <a:lnTo>
                  <a:pt x="58419" y="287019"/>
                </a:lnTo>
                <a:lnTo>
                  <a:pt x="57150" y="287019"/>
                </a:lnTo>
                <a:lnTo>
                  <a:pt x="57150" y="278129"/>
                </a:lnTo>
                <a:lnTo>
                  <a:pt x="55880" y="278129"/>
                </a:lnTo>
                <a:lnTo>
                  <a:pt x="55880" y="274319"/>
                </a:lnTo>
                <a:lnTo>
                  <a:pt x="54610" y="274319"/>
                </a:lnTo>
                <a:lnTo>
                  <a:pt x="54610" y="266699"/>
                </a:lnTo>
                <a:lnTo>
                  <a:pt x="53339" y="266699"/>
                </a:lnTo>
                <a:lnTo>
                  <a:pt x="53339" y="257809"/>
                </a:lnTo>
                <a:lnTo>
                  <a:pt x="52069" y="257809"/>
                </a:lnTo>
                <a:lnTo>
                  <a:pt x="52069" y="253999"/>
                </a:lnTo>
                <a:lnTo>
                  <a:pt x="50800" y="253999"/>
                </a:lnTo>
                <a:lnTo>
                  <a:pt x="50800" y="245109"/>
                </a:lnTo>
                <a:lnTo>
                  <a:pt x="49530" y="245109"/>
                </a:lnTo>
                <a:lnTo>
                  <a:pt x="49530" y="237489"/>
                </a:lnTo>
                <a:lnTo>
                  <a:pt x="48260" y="237489"/>
                </a:lnTo>
                <a:lnTo>
                  <a:pt x="48260" y="233679"/>
                </a:lnTo>
                <a:lnTo>
                  <a:pt x="46989" y="233679"/>
                </a:lnTo>
                <a:lnTo>
                  <a:pt x="46989" y="224789"/>
                </a:lnTo>
                <a:lnTo>
                  <a:pt x="45719" y="224789"/>
                </a:lnTo>
                <a:lnTo>
                  <a:pt x="45719" y="217169"/>
                </a:lnTo>
                <a:lnTo>
                  <a:pt x="44450" y="217169"/>
                </a:lnTo>
                <a:lnTo>
                  <a:pt x="44450" y="212089"/>
                </a:lnTo>
                <a:lnTo>
                  <a:pt x="43180" y="212089"/>
                </a:lnTo>
                <a:lnTo>
                  <a:pt x="43180" y="204469"/>
                </a:lnTo>
                <a:lnTo>
                  <a:pt x="41910" y="204469"/>
                </a:lnTo>
                <a:lnTo>
                  <a:pt x="41910" y="196849"/>
                </a:lnTo>
                <a:lnTo>
                  <a:pt x="40639" y="196849"/>
                </a:lnTo>
                <a:lnTo>
                  <a:pt x="40639" y="191769"/>
                </a:lnTo>
                <a:lnTo>
                  <a:pt x="39369" y="191769"/>
                </a:lnTo>
                <a:lnTo>
                  <a:pt x="39369" y="182879"/>
                </a:lnTo>
                <a:lnTo>
                  <a:pt x="38100" y="182879"/>
                </a:lnTo>
                <a:lnTo>
                  <a:pt x="38100" y="175259"/>
                </a:lnTo>
                <a:lnTo>
                  <a:pt x="36830" y="175259"/>
                </a:lnTo>
                <a:lnTo>
                  <a:pt x="36830" y="171449"/>
                </a:lnTo>
                <a:lnTo>
                  <a:pt x="35560" y="171449"/>
                </a:lnTo>
                <a:lnTo>
                  <a:pt x="35560" y="162559"/>
                </a:lnTo>
                <a:lnTo>
                  <a:pt x="34289" y="162559"/>
                </a:lnTo>
                <a:lnTo>
                  <a:pt x="34289" y="154939"/>
                </a:lnTo>
                <a:lnTo>
                  <a:pt x="33019" y="154939"/>
                </a:lnTo>
                <a:lnTo>
                  <a:pt x="33019" y="151129"/>
                </a:lnTo>
                <a:lnTo>
                  <a:pt x="31750" y="151129"/>
                </a:lnTo>
                <a:lnTo>
                  <a:pt x="31750" y="142239"/>
                </a:lnTo>
                <a:lnTo>
                  <a:pt x="30480" y="142239"/>
                </a:lnTo>
                <a:lnTo>
                  <a:pt x="30480" y="133349"/>
                </a:lnTo>
                <a:lnTo>
                  <a:pt x="29210" y="133349"/>
                </a:lnTo>
                <a:lnTo>
                  <a:pt x="29210" y="129539"/>
                </a:lnTo>
                <a:lnTo>
                  <a:pt x="27939" y="129539"/>
                </a:lnTo>
                <a:lnTo>
                  <a:pt x="27939" y="121919"/>
                </a:lnTo>
                <a:lnTo>
                  <a:pt x="26669" y="121919"/>
                </a:lnTo>
                <a:lnTo>
                  <a:pt x="26669" y="113029"/>
                </a:lnTo>
                <a:lnTo>
                  <a:pt x="25400" y="113029"/>
                </a:lnTo>
                <a:lnTo>
                  <a:pt x="25400" y="109219"/>
                </a:lnTo>
                <a:lnTo>
                  <a:pt x="24130" y="109219"/>
                </a:lnTo>
                <a:lnTo>
                  <a:pt x="24130" y="101599"/>
                </a:lnTo>
                <a:lnTo>
                  <a:pt x="22860" y="101599"/>
                </a:lnTo>
                <a:lnTo>
                  <a:pt x="22860" y="92709"/>
                </a:lnTo>
                <a:lnTo>
                  <a:pt x="21589" y="92709"/>
                </a:lnTo>
                <a:lnTo>
                  <a:pt x="21589" y="88899"/>
                </a:lnTo>
                <a:lnTo>
                  <a:pt x="20319" y="88899"/>
                </a:lnTo>
                <a:lnTo>
                  <a:pt x="20319" y="81279"/>
                </a:lnTo>
                <a:lnTo>
                  <a:pt x="19050" y="81279"/>
                </a:lnTo>
                <a:lnTo>
                  <a:pt x="19050" y="72389"/>
                </a:lnTo>
                <a:lnTo>
                  <a:pt x="17780" y="72389"/>
                </a:lnTo>
                <a:lnTo>
                  <a:pt x="17780" y="68579"/>
                </a:lnTo>
                <a:lnTo>
                  <a:pt x="16510" y="68579"/>
                </a:lnTo>
                <a:lnTo>
                  <a:pt x="16510" y="59689"/>
                </a:lnTo>
                <a:lnTo>
                  <a:pt x="15239" y="59689"/>
                </a:lnTo>
                <a:lnTo>
                  <a:pt x="15239" y="52069"/>
                </a:lnTo>
                <a:lnTo>
                  <a:pt x="13969" y="52069"/>
                </a:lnTo>
                <a:lnTo>
                  <a:pt x="13969" y="48259"/>
                </a:lnTo>
                <a:lnTo>
                  <a:pt x="12700" y="48259"/>
                </a:lnTo>
                <a:lnTo>
                  <a:pt x="12700" y="39369"/>
                </a:lnTo>
                <a:lnTo>
                  <a:pt x="11430" y="39369"/>
                </a:lnTo>
                <a:lnTo>
                  <a:pt x="11430" y="30479"/>
                </a:lnTo>
                <a:lnTo>
                  <a:pt x="10160" y="30479"/>
                </a:lnTo>
                <a:lnTo>
                  <a:pt x="10160" y="26669"/>
                </a:lnTo>
                <a:lnTo>
                  <a:pt x="8889" y="26669"/>
                </a:lnTo>
                <a:lnTo>
                  <a:pt x="8889" y="19049"/>
                </a:lnTo>
                <a:lnTo>
                  <a:pt x="7619" y="19049"/>
                </a:lnTo>
                <a:lnTo>
                  <a:pt x="7619" y="10159"/>
                </a:lnTo>
                <a:lnTo>
                  <a:pt x="6350" y="10159"/>
                </a:lnTo>
                <a:lnTo>
                  <a:pt x="6350" y="6349"/>
                </a:lnTo>
                <a:lnTo>
                  <a:pt x="5080" y="6349"/>
                </a:lnTo>
                <a:lnTo>
                  <a:pt x="5080" y="0"/>
                </a:lnTo>
                <a:lnTo>
                  <a:pt x="0" y="0"/>
                </a:lnTo>
                <a:lnTo>
                  <a:pt x="153669" y="838199"/>
                </a:lnTo>
                <a:lnTo>
                  <a:pt x="160019" y="838199"/>
                </a:lnTo>
                <a:close/>
              </a:path>
              <a:path w="2853690" h="838200">
                <a:moveTo>
                  <a:pt x="2853690" y="838200"/>
                </a:moveTo>
                <a:lnTo>
                  <a:pt x="2698750" y="0"/>
                </a:lnTo>
                <a:lnTo>
                  <a:pt x="2693670" y="0"/>
                </a:lnTo>
                <a:lnTo>
                  <a:pt x="2693670" y="6350"/>
                </a:lnTo>
                <a:lnTo>
                  <a:pt x="2694940" y="6350"/>
                </a:lnTo>
                <a:lnTo>
                  <a:pt x="2694940" y="15239"/>
                </a:lnTo>
                <a:lnTo>
                  <a:pt x="2696210" y="15239"/>
                </a:lnTo>
                <a:lnTo>
                  <a:pt x="2696210" y="19050"/>
                </a:lnTo>
                <a:lnTo>
                  <a:pt x="2697480" y="19050"/>
                </a:lnTo>
                <a:lnTo>
                  <a:pt x="2697480" y="26669"/>
                </a:lnTo>
                <a:lnTo>
                  <a:pt x="2698750" y="26669"/>
                </a:lnTo>
                <a:lnTo>
                  <a:pt x="2698750" y="35560"/>
                </a:lnTo>
                <a:lnTo>
                  <a:pt x="2700020" y="35560"/>
                </a:lnTo>
                <a:lnTo>
                  <a:pt x="2700020" y="44450"/>
                </a:lnTo>
                <a:lnTo>
                  <a:pt x="2701290" y="44450"/>
                </a:lnTo>
                <a:lnTo>
                  <a:pt x="2701290" y="48260"/>
                </a:lnTo>
                <a:lnTo>
                  <a:pt x="2702560" y="48260"/>
                </a:lnTo>
                <a:lnTo>
                  <a:pt x="2702560" y="55880"/>
                </a:lnTo>
                <a:lnTo>
                  <a:pt x="2703830" y="55880"/>
                </a:lnTo>
                <a:lnTo>
                  <a:pt x="2703830" y="64769"/>
                </a:lnTo>
                <a:lnTo>
                  <a:pt x="2705100" y="64769"/>
                </a:lnTo>
                <a:lnTo>
                  <a:pt x="2705100" y="68580"/>
                </a:lnTo>
                <a:lnTo>
                  <a:pt x="2706370" y="68580"/>
                </a:lnTo>
                <a:lnTo>
                  <a:pt x="2706370" y="76200"/>
                </a:lnTo>
                <a:lnTo>
                  <a:pt x="2707640" y="76200"/>
                </a:lnTo>
                <a:lnTo>
                  <a:pt x="2707640" y="85089"/>
                </a:lnTo>
                <a:lnTo>
                  <a:pt x="2708910" y="85089"/>
                </a:lnTo>
                <a:lnTo>
                  <a:pt x="2708910" y="88900"/>
                </a:lnTo>
                <a:lnTo>
                  <a:pt x="2710180" y="88900"/>
                </a:lnTo>
                <a:lnTo>
                  <a:pt x="2710180" y="97789"/>
                </a:lnTo>
                <a:lnTo>
                  <a:pt x="2711450" y="97789"/>
                </a:lnTo>
                <a:lnTo>
                  <a:pt x="2711450" y="101600"/>
                </a:lnTo>
                <a:lnTo>
                  <a:pt x="2712720" y="101600"/>
                </a:lnTo>
                <a:lnTo>
                  <a:pt x="2712720" y="109219"/>
                </a:lnTo>
                <a:lnTo>
                  <a:pt x="2713990" y="109219"/>
                </a:lnTo>
                <a:lnTo>
                  <a:pt x="2713990" y="118110"/>
                </a:lnTo>
                <a:lnTo>
                  <a:pt x="2715260" y="118110"/>
                </a:lnTo>
                <a:lnTo>
                  <a:pt x="2715260" y="121919"/>
                </a:lnTo>
                <a:lnTo>
                  <a:pt x="2716530" y="121919"/>
                </a:lnTo>
                <a:lnTo>
                  <a:pt x="2716530" y="130810"/>
                </a:lnTo>
                <a:lnTo>
                  <a:pt x="2717800" y="130810"/>
                </a:lnTo>
                <a:lnTo>
                  <a:pt x="2717800" y="138430"/>
                </a:lnTo>
                <a:lnTo>
                  <a:pt x="2719070" y="138430"/>
                </a:lnTo>
                <a:lnTo>
                  <a:pt x="2719070" y="147319"/>
                </a:lnTo>
                <a:lnTo>
                  <a:pt x="2720340" y="147319"/>
                </a:lnTo>
                <a:lnTo>
                  <a:pt x="2720340" y="151130"/>
                </a:lnTo>
                <a:lnTo>
                  <a:pt x="2721610" y="151130"/>
                </a:lnTo>
                <a:lnTo>
                  <a:pt x="2721610" y="158750"/>
                </a:lnTo>
                <a:lnTo>
                  <a:pt x="2722880" y="158750"/>
                </a:lnTo>
                <a:lnTo>
                  <a:pt x="2722880" y="167639"/>
                </a:lnTo>
                <a:lnTo>
                  <a:pt x="2724150" y="167639"/>
                </a:lnTo>
                <a:lnTo>
                  <a:pt x="2724150" y="171450"/>
                </a:lnTo>
                <a:lnTo>
                  <a:pt x="2725420" y="171450"/>
                </a:lnTo>
                <a:lnTo>
                  <a:pt x="2725420" y="179069"/>
                </a:lnTo>
                <a:lnTo>
                  <a:pt x="2726690" y="179069"/>
                </a:lnTo>
                <a:lnTo>
                  <a:pt x="2726690" y="187960"/>
                </a:lnTo>
                <a:lnTo>
                  <a:pt x="2727960" y="187960"/>
                </a:lnTo>
                <a:lnTo>
                  <a:pt x="2727960" y="193039"/>
                </a:lnTo>
                <a:lnTo>
                  <a:pt x="2729230" y="193039"/>
                </a:lnTo>
                <a:lnTo>
                  <a:pt x="2729230" y="200660"/>
                </a:lnTo>
                <a:lnTo>
                  <a:pt x="2730500" y="200660"/>
                </a:lnTo>
                <a:lnTo>
                  <a:pt x="2730500" y="204469"/>
                </a:lnTo>
                <a:lnTo>
                  <a:pt x="2731770" y="204469"/>
                </a:lnTo>
                <a:lnTo>
                  <a:pt x="2731770" y="213360"/>
                </a:lnTo>
                <a:lnTo>
                  <a:pt x="2733040" y="213360"/>
                </a:lnTo>
                <a:lnTo>
                  <a:pt x="2733040" y="220980"/>
                </a:lnTo>
                <a:lnTo>
                  <a:pt x="2734310" y="220980"/>
                </a:lnTo>
                <a:lnTo>
                  <a:pt x="2734310" y="224789"/>
                </a:lnTo>
                <a:lnTo>
                  <a:pt x="2735580" y="224789"/>
                </a:lnTo>
                <a:lnTo>
                  <a:pt x="2735580" y="233680"/>
                </a:lnTo>
                <a:lnTo>
                  <a:pt x="2736850" y="233680"/>
                </a:lnTo>
                <a:lnTo>
                  <a:pt x="2736850" y="242569"/>
                </a:lnTo>
                <a:lnTo>
                  <a:pt x="2738120" y="242569"/>
                </a:lnTo>
                <a:lnTo>
                  <a:pt x="2738120" y="250189"/>
                </a:lnTo>
                <a:lnTo>
                  <a:pt x="2739390" y="250189"/>
                </a:lnTo>
                <a:lnTo>
                  <a:pt x="2739390" y="254000"/>
                </a:lnTo>
                <a:lnTo>
                  <a:pt x="2740660" y="254000"/>
                </a:lnTo>
                <a:lnTo>
                  <a:pt x="2740660" y="262889"/>
                </a:lnTo>
                <a:lnTo>
                  <a:pt x="2741930" y="262889"/>
                </a:lnTo>
                <a:lnTo>
                  <a:pt x="2741930" y="271780"/>
                </a:lnTo>
                <a:lnTo>
                  <a:pt x="2743200" y="271780"/>
                </a:lnTo>
                <a:lnTo>
                  <a:pt x="2743200" y="274319"/>
                </a:lnTo>
                <a:lnTo>
                  <a:pt x="2744470" y="274319"/>
                </a:lnTo>
                <a:lnTo>
                  <a:pt x="2744470" y="283210"/>
                </a:lnTo>
                <a:lnTo>
                  <a:pt x="2745740" y="283210"/>
                </a:lnTo>
                <a:lnTo>
                  <a:pt x="2745740" y="292100"/>
                </a:lnTo>
                <a:lnTo>
                  <a:pt x="2747010" y="292100"/>
                </a:lnTo>
                <a:lnTo>
                  <a:pt x="2747010" y="295910"/>
                </a:lnTo>
                <a:lnTo>
                  <a:pt x="2748280" y="295910"/>
                </a:lnTo>
                <a:lnTo>
                  <a:pt x="2748280" y="303530"/>
                </a:lnTo>
                <a:lnTo>
                  <a:pt x="2749550" y="303530"/>
                </a:lnTo>
                <a:lnTo>
                  <a:pt x="2749550" y="307339"/>
                </a:lnTo>
                <a:lnTo>
                  <a:pt x="2750820" y="307339"/>
                </a:lnTo>
                <a:lnTo>
                  <a:pt x="2750820" y="316230"/>
                </a:lnTo>
                <a:lnTo>
                  <a:pt x="2752090" y="316230"/>
                </a:lnTo>
                <a:lnTo>
                  <a:pt x="2752090" y="323850"/>
                </a:lnTo>
                <a:lnTo>
                  <a:pt x="2753360" y="323850"/>
                </a:lnTo>
                <a:lnTo>
                  <a:pt x="2753360" y="328930"/>
                </a:lnTo>
                <a:lnTo>
                  <a:pt x="2754630" y="328930"/>
                </a:lnTo>
                <a:lnTo>
                  <a:pt x="2754630" y="336550"/>
                </a:lnTo>
                <a:lnTo>
                  <a:pt x="2755900" y="336550"/>
                </a:lnTo>
                <a:lnTo>
                  <a:pt x="2755900" y="345439"/>
                </a:lnTo>
                <a:lnTo>
                  <a:pt x="2757170" y="345439"/>
                </a:lnTo>
                <a:lnTo>
                  <a:pt x="2757170" y="353060"/>
                </a:lnTo>
                <a:lnTo>
                  <a:pt x="2758440" y="353060"/>
                </a:lnTo>
                <a:lnTo>
                  <a:pt x="2758440" y="356869"/>
                </a:lnTo>
                <a:lnTo>
                  <a:pt x="2759710" y="356869"/>
                </a:lnTo>
                <a:lnTo>
                  <a:pt x="2759710" y="365760"/>
                </a:lnTo>
                <a:lnTo>
                  <a:pt x="2760980" y="365760"/>
                </a:lnTo>
                <a:lnTo>
                  <a:pt x="2760980" y="373380"/>
                </a:lnTo>
                <a:lnTo>
                  <a:pt x="2762250" y="373380"/>
                </a:lnTo>
                <a:lnTo>
                  <a:pt x="2762250" y="377189"/>
                </a:lnTo>
                <a:lnTo>
                  <a:pt x="2763520" y="377189"/>
                </a:lnTo>
                <a:lnTo>
                  <a:pt x="2763520" y="386080"/>
                </a:lnTo>
                <a:lnTo>
                  <a:pt x="2764790" y="386080"/>
                </a:lnTo>
                <a:lnTo>
                  <a:pt x="2764790" y="394969"/>
                </a:lnTo>
                <a:lnTo>
                  <a:pt x="2766060" y="394969"/>
                </a:lnTo>
                <a:lnTo>
                  <a:pt x="2766060" y="398780"/>
                </a:lnTo>
                <a:lnTo>
                  <a:pt x="2767330" y="398780"/>
                </a:lnTo>
                <a:lnTo>
                  <a:pt x="2767330" y="406400"/>
                </a:lnTo>
                <a:lnTo>
                  <a:pt x="2768600" y="406400"/>
                </a:lnTo>
                <a:lnTo>
                  <a:pt x="2768600" y="410210"/>
                </a:lnTo>
                <a:lnTo>
                  <a:pt x="2769870" y="410210"/>
                </a:lnTo>
                <a:lnTo>
                  <a:pt x="2769870" y="419100"/>
                </a:lnTo>
                <a:lnTo>
                  <a:pt x="2771140" y="419100"/>
                </a:lnTo>
                <a:lnTo>
                  <a:pt x="2771140" y="426719"/>
                </a:lnTo>
                <a:lnTo>
                  <a:pt x="2772410" y="426719"/>
                </a:lnTo>
                <a:lnTo>
                  <a:pt x="2772410" y="431800"/>
                </a:lnTo>
                <a:lnTo>
                  <a:pt x="2773680" y="431800"/>
                </a:lnTo>
                <a:lnTo>
                  <a:pt x="2773680" y="439419"/>
                </a:lnTo>
                <a:lnTo>
                  <a:pt x="2774950" y="439419"/>
                </a:lnTo>
                <a:lnTo>
                  <a:pt x="2774950" y="448310"/>
                </a:lnTo>
                <a:lnTo>
                  <a:pt x="2776220" y="448310"/>
                </a:lnTo>
                <a:lnTo>
                  <a:pt x="2776220" y="455930"/>
                </a:lnTo>
                <a:lnTo>
                  <a:pt x="2777490" y="455930"/>
                </a:lnTo>
                <a:lnTo>
                  <a:pt x="2777490" y="459739"/>
                </a:lnTo>
                <a:lnTo>
                  <a:pt x="2778760" y="459739"/>
                </a:lnTo>
                <a:lnTo>
                  <a:pt x="2778760" y="468630"/>
                </a:lnTo>
                <a:lnTo>
                  <a:pt x="2780030" y="468630"/>
                </a:lnTo>
                <a:lnTo>
                  <a:pt x="2780030" y="476250"/>
                </a:lnTo>
                <a:lnTo>
                  <a:pt x="2781300" y="476250"/>
                </a:lnTo>
                <a:lnTo>
                  <a:pt x="2781300" y="481330"/>
                </a:lnTo>
                <a:lnTo>
                  <a:pt x="2782570" y="481330"/>
                </a:lnTo>
                <a:lnTo>
                  <a:pt x="2782570" y="488950"/>
                </a:lnTo>
                <a:lnTo>
                  <a:pt x="2783840" y="488950"/>
                </a:lnTo>
                <a:lnTo>
                  <a:pt x="2783840" y="497839"/>
                </a:lnTo>
                <a:lnTo>
                  <a:pt x="2785110" y="497839"/>
                </a:lnTo>
                <a:lnTo>
                  <a:pt x="2785110" y="501650"/>
                </a:lnTo>
                <a:lnTo>
                  <a:pt x="2786380" y="501650"/>
                </a:lnTo>
                <a:lnTo>
                  <a:pt x="2786380" y="509269"/>
                </a:lnTo>
                <a:lnTo>
                  <a:pt x="2787650" y="509269"/>
                </a:lnTo>
                <a:lnTo>
                  <a:pt x="2787650" y="514350"/>
                </a:lnTo>
                <a:lnTo>
                  <a:pt x="2788920" y="514350"/>
                </a:lnTo>
                <a:lnTo>
                  <a:pt x="2788920" y="521969"/>
                </a:lnTo>
                <a:lnTo>
                  <a:pt x="2790190" y="521969"/>
                </a:lnTo>
                <a:lnTo>
                  <a:pt x="2790190" y="529589"/>
                </a:lnTo>
                <a:lnTo>
                  <a:pt x="2791460" y="529589"/>
                </a:lnTo>
                <a:lnTo>
                  <a:pt x="2791460" y="534669"/>
                </a:lnTo>
                <a:lnTo>
                  <a:pt x="2792730" y="534669"/>
                </a:lnTo>
                <a:lnTo>
                  <a:pt x="2792730" y="543560"/>
                </a:lnTo>
                <a:lnTo>
                  <a:pt x="2794000" y="543560"/>
                </a:lnTo>
                <a:lnTo>
                  <a:pt x="2794000" y="551180"/>
                </a:lnTo>
                <a:lnTo>
                  <a:pt x="2795270" y="551180"/>
                </a:lnTo>
                <a:lnTo>
                  <a:pt x="2795270" y="558800"/>
                </a:lnTo>
                <a:lnTo>
                  <a:pt x="2796540" y="558800"/>
                </a:lnTo>
                <a:lnTo>
                  <a:pt x="2796540" y="563880"/>
                </a:lnTo>
                <a:lnTo>
                  <a:pt x="2797810" y="563880"/>
                </a:lnTo>
                <a:lnTo>
                  <a:pt x="2797810" y="571500"/>
                </a:lnTo>
                <a:lnTo>
                  <a:pt x="2799080" y="571500"/>
                </a:lnTo>
                <a:lnTo>
                  <a:pt x="2799080" y="579119"/>
                </a:lnTo>
                <a:lnTo>
                  <a:pt x="2800350" y="579119"/>
                </a:lnTo>
                <a:lnTo>
                  <a:pt x="2800350" y="584200"/>
                </a:lnTo>
                <a:lnTo>
                  <a:pt x="2801620" y="584200"/>
                </a:lnTo>
                <a:lnTo>
                  <a:pt x="2801620" y="593089"/>
                </a:lnTo>
                <a:lnTo>
                  <a:pt x="2802890" y="593089"/>
                </a:lnTo>
                <a:lnTo>
                  <a:pt x="2802890" y="600710"/>
                </a:lnTo>
                <a:lnTo>
                  <a:pt x="2804160" y="600710"/>
                </a:lnTo>
                <a:lnTo>
                  <a:pt x="2804160" y="604519"/>
                </a:lnTo>
                <a:lnTo>
                  <a:pt x="2805430" y="604519"/>
                </a:lnTo>
                <a:lnTo>
                  <a:pt x="2805430" y="613410"/>
                </a:lnTo>
                <a:lnTo>
                  <a:pt x="2806700" y="613410"/>
                </a:lnTo>
                <a:lnTo>
                  <a:pt x="2806700" y="617219"/>
                </a:lnTo>
                <a:lnTo>
                  <a:pt x="2807970" y="617219"/>
                </a:lnTo>
                <a:lnTo>
                  <a:pt x="2807970" y="624839"/>
                </a:lnTo>
                <a:lnTo>
                  <a:pt x="2809240" y="624839"/>
                </a:lnTo>
                <a:lnTo>
                  <a:pt x="2809240" y="633730"/>
                </a:lnTo>
                <a:lnTo>
                  <a:pt x="2810510" y="633730"/>
                </a:lnTo>
                <a:lnTo>
                  <a:pt x="2810510" y="637539"/>
                </a:lnTo>
                <a:lnTo>
                  <a:pt x="2811780" y="637539"/>
                </a:lnTo>
                <a:lnTo>
                  <a:pt x="2811780" y="646430"/>
                </a:lnTo>
                <a:lnTo>
                  <a:pt x="2813050" y="646430"/>
                </a:lnTo>
                <a:lnTo>
                  <a:pt x="2813050" y="654050"/>
                </a:lnTo>
                <a:lnTo>
                  <a:pt x="2814320" y="654050"/>
                </a:lnTo>
                <a:lnTo>
                  <a:pt x="2814320" y="662939"/>
                </a:lnTo>
                <a:lnTo>
                  <a:pt x="2815590" y="662939"/>
                </a:lnTo>
                <a:lnTo>
                  <a:pt x="2815590" y="666750"/>
                </a:lnTo>
                <a:lnTo>
                  <a:pt x="2816860" y="666750"/>
                </a:lnTo>
                <a:lnTo>
                  <a:pt x="2816860" y="674369"/>
                </a:lnTo>
                <a:lnTo>
                  <a:pt x="2818130" y="674369"/>
                </a:lnTo>
                <a:lnTo>
                  <a:pt x="2818130" y="683260"/>
                </a:lnTo>
                <a:lnTo>
                  <a:pt x="2819400" y="683260"/>
                </a:lnTo>
                <a:lnTo>
                  <a:pt x="2819400" y="687069"/>
                </a:lnTo>
                <a:lnTo>
                  <a:pt x="2820670" y="687069"/>
                </a:lnTo>
                <a:lnTo>
                  <a:pt x="2820670" y="695960"/>
                </a:lnTo>
                <a:lnTo>
                  <a:pt x="2821940" y="695960"/>
                </a:lnTo>
                <a:lnTo>
                  <a:pt x="2821940" y="703580"/>
                </a:lnTo>
                <a:lnTo>
                  <a:pt x="2823210" y="703580"/>
                </a:lnTo>
                <a:lnTo>
                  <a:pt x="2823210" y="707389"/>
                </a:lnTo>
                <a:lnTo>
                  <a:pt x="2824480" y="707389"/>
                </a:lnTo>
                <a:lnTo>
                  <a:pt x="2824480" y="716280"/>
                </a:lnTo>
                <a:lnTo>
                  <a:pt x="2825750" y="716280"/>
                </a:lnTo>
                <a:lnTo>
                  <a:pt x="2825750" y="720089"/>
                </a:lnTo>
                <a:lnTo>
                  <a:pt x="2827020" y="720089"/>
                </a:lnTo>
                <a:lnTo>
                  <a:pt x="2827020" y="728980"/>
                </a:lnTo>
                <a:lnTo>
                  <a:pt x="2828290" y="728980"/>
                </a:lnTo>
                <a:lnTo>
                  <a:pt x="2828290" y="736600"/>
                </a:lnTo>
                <a:lnTo>
                  <a:pt x="2829560" y="736600"/>
                </a:lnTo>
                <a:lnTo>
                  <a:pt x="2829560" y="740410"/>
                </a:lnTo>
                <a:lnTo>
                  <a:pt x="2830830" y="740410"/>
                </a:lnTo>
                <a:lnTo>
                  <a:pt x="2830830" y="749300"/>
                </a:lnTo>
                <a:lnTo>
                  <a:pt x="2832100" y="749300"/>
                </a:lnTo>
                <a:lnTo>
                  <a:pt x="2832100" y="756919"/>
                </a:lnTo>
                <a:lnTo>
                  <a:pt x="2833370" y="756919"/>
                </a:lnTo>
                <a:lnTo>
                  <a:pt x="2833370" y="765810"/>
                </a:lnTo>
                <a:lnTo>
                  <a:pt x="2834640" y="765810"/>
                </a:lnTo>
                <a:lnTo>
                  <a:pt x="2834640" y="769619"/>
                </a:lnTo>
                <a:lnTo>
                  <a:pt x="2835910" y="769619"/>
                </a:lnTo>
                <a:lnTo>
                  <a:pt x="2835910" y="777239"/>
                </a:lnTo>
                <a:lnTo>
                  <a:pt x="2837180" y="777239"/>
                </a:lnTo>
                <a:lnTo>
                  <a:pt x="2837180" y="786130"/>
                </a:lnTo>
                <a:lnTo>
                  <a:pt x="2838450" y="786130"/>
                </a:lnTo>
                <a:lnTo>
                  <a:pt x="2838450" y="789939"/>
                </a:lnTo>
                <a:lnTo>
                  <a:pt x="2839720" y="789939"/>
                </a:lnTo>
                <a:lnTo>
                  <a:pt x="2839720" y="798830"/>
                </a:lnTo>
                <a:lnTo>
                  <a:pt x="2840990" y="798830"/>
                </a:lnTo>
                <a:lnTo>
                  <a:pt x="2840990" y="806450"/>
                </a:lnTo>
                <a:lnTo>
                  <a:pt x="2842260" y="806450"/>
                </a:lnTo>
                <a:lnTo>
                  <a:pt x="2842260" y="810260"/>
                </a:lnTo>
                <a:lnTo>
                  <a:pt x="2843530" y="810260"/>
                </a:lnTo>
                <a:lnTo>
                  <a:pt x="2843530" y="819150"/>
                </a:lnTo>
                <a:lnTo>
                  <a:pt x="2844800" y="819150"/>
                </a:lnTo>
                <a:lnTo>
                  <a:pt x="2844800" y="824230"/>
                </a:lnTo>
                <a:lnTo>
                  <a:pt x="2846070" y="824230"/>
                </a:lnTo>
                <a:lnTo>
                  <a:pt x="2846070" y="830580"/>
                </a:lnTo>
                <a:lnTo>
                  <a:pt x="2847340" y="830580"/>
                </a:lnTo>
                <a:lnTo>
                  <a:pt x="2847340" y="838200"/>
                </a:lnTo>
                <a:lnTo>
                  <a:pt x="2853690" y="83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480957" y="5033771"/>
            <a:ext cx="2843261" cy="83896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475623" y="5033772"/>
            <a:ext cx="2854325" cy="839469"/>
          </a:xfrm>
          <a:custGeom>
            <a:avLst/>
            <a:gdLst/>
            <a:ahLst/>
            <a:cxnLst/>
            <a:rect l="l" t="t" r="r" b="b"/>
            <a:pathLst>
              <a:path w="2854325" h="839470">
                <a:moveTo>
                  <a:pt x="9361" y="0"/>
                </a:moveTo>
                <a:lnTo>
                  <a:pt x="0" y="0"/>
                </a:lnTo>
                <a:lnTo>
                  <a:pt x="0" y="761"/>
                </a:lnTo>
                <a:lnTo>
                  <a:pt x="6096" y="33753"/>
                </a:lnTo>
                <a:lnTo>
                  <a:pt x="6096" y="4571"/>
                </a:lnTo>
                <a:lnTo>
                  <a:pt x="9361" y="0"/>
                </a:lnTo>
                <a:close/>
              </a:path>
              <a:path w="2854325" h="839470">
                <a:moveTo>
                  <a:pt x="165145" y="838962"/>
                </a:moveTo>
                <a:lnTo>
                  <a:pt x="10733" y="3715"/>
                </a:lnTo>
                <a:lnTo>
                  <a:pt x="6096" y="4571"/>
                </a:lnTo>
                <a:lnTo>
                  <a:pt x="6096" y="33753"/>
                </a:lnTo>
                <a:lnTo>
                  <a:pt x="154880" y="838962"/>
                </a:lnTo>
                <a:lnTo>
                  <a:pt x="165145" y="838962"/>
                </a:lnTo>
                <a:close/>
              </a:path>
              <a:path w="2854325" h="839470">
                <a:moveTo>
                  <a:pt x="30849" y="0"/>
                </a:moveTo>
                <a:lnTo>
                  <a:pt x="10046" y="0"/>
                </a:lnTo>
                <a:lnTo>
                  <a:pt x="10733" y="3715"/>
                </a:lnTo>
                <a:lnTo>
                  <a:pt x="30849" y="0"/>
                </a:lnTo>
                <a:close/>
              </a:path>
              <a:path w="2854325" h="839470">
                <a:moveTo>
                  <a:pt x="2854070" y="838962"/>
                </a:moveTo>
                <a:lnTo>
                  <a:pt x="2698913" y="0"/>
                </a:lnTo>
                <a:lnTo>
                  <a:pt x="2688368" y="0"/>
                </a:lnTo>
                <a:lnTo>
                  <a:pt x="2843146" y="838962"/>
                </a:lnTo>
                <a:lnTo>
                  <a:pt x="2854070" y="838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557157" y="5033771"/>
            <a:ext cx="2524506" cy="8389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745472" y="5039636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418" y="0"/>
                </a:lnTo>
              </a:path>
            </a:pathLst>
          </a:custGeom>
          <a:ln w="129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788779" y="5033771"/>
            <a:ext cx="57495" cy="20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216548" y="5929121"/>
            <a:ext cx="118099" cy="1710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630644" y="5873496"/>
            <a:ext cx="2705100" cy="687705"/>
          </a:xfrm>
          <a:custGeom>
            <a:avLst/>
            <a:gdLst/>
            <a:ahLst/>
            <a:cxnLst/>
            <a:rect l="l" t="t" r="r" b="b"/>
            <a:pathLst>
              <a:path w="2705100" h="687704">
                <a:moveTo>
                  <a:pt x="7016" y="41909"/>
                </a:moveTo>
                <a:lnTo>
                  <a:pt x="0" y="0"/>
                </a:lnTo>
                <a:lnTo>
                  <a:pt x="0" y="41909"/>
                </a:lnTo>
                <a:lnTo>
                  <a:pt x="7016" y="41909"/>
                </a:lnTo>
                <a:close/>
              </a:path>
              <a:path w="2705100" h="687704">
                <a:moveTo>
                  <a:pt x="12700" y="75861"/>
                </a:moveTo>
                <a:lnTo>
                  <a:pt x="12700" y="41909"/>
                </a:lnTo>
                <a:lnTo>
                  <a:pt x="7016" y="41909"/>
                </a:lnTo>
                <a:lnTo>
                  <a:pt x="12700" y="75861"/>
                </a:lnTo>
                <a:close/>
              </a:path>
              <a:path w="2705100" h="687704">
                <a:moveTo>
                  <a:pt x="17859" y="106680"/>
                </a:moveTo>
                <a:lnTo>
                  <a:pt x="12700" y="75861"/>
                </a:lnTo>
                <a:lnTo>
                  <a:pt x="12700" y="106680"/>
                </a:lnTo>
                <a:lnTo>
                  <a:pt x="17859" y="106680"/>
                </a:lnTo>
                <a:close/>
              </a:path>
              <a:path w="2705100" h="687704">
                <a:moveTo>
                  <a:pt x="25400" y="151722"/>
                </a:moveTo>
                <a:lnTo>
                  <a:pt x="25400" y="106680"/>
                </a:lnTo>
                <a:lnTo>
                  <a:pt x="17859" y="106680"/>
                </a:lnTo>
                <a:lnTo>
                  <a:pt x="25400" y="151722"/>
                </a:lnTo>
                <a:close/>
              </a:path>
              <a:path w="2705100" h="687704">
                <a:moveTo>
                  <a:pt x="29765" y="177799"/>
                </a:moveTo>
                <a:lnTo>
                  <a:pt x="25400" y="151722"/>
                </a:lnTo>
                <a:lnTo>
                  <a:pt x="25400" y="177799"/>
                </a:lnTo>
                <a:lnTo>
                  <a:pt x="29765" y="177799"/>
                </a:lnTo>
                <a:close/>
              </a:path>
              <a:path w="2705100" h="687704">
                <a:moveTo>
                  <a:pt x="38100" y="227583"/>
                </a:moveTo>
                <a:lnTo>
                  <a:pt x="38100" y="177799"/>
                </a:lnTo>
                <a:lnTo>
                  <a:pt x="29765" y="177799"/>
                </a:lnTo>
                <a:lnTo>
                  <a:pt x="38100" y="227583"/>
                </a:lnTo>
                <a:close/>
              </a:path>
              <a:path w="2705100" h="687704">
                <a:moveTo>
                  <a:pt x="41459" y="247649"/>
                </a:moveTo>
                <a:lnTo>
                  <a:pt x="38100" y="227583"/>
                </a:lnTo>
                <a:lnTo>
                  <a:pt x="38100" y="247649"/>
                </a:lnTo>
                <a:lnTo>
                  <a:pt x="41459" y="247649"/>
                </a:lnTo>
                <a:close/>
              </a:path>
              <a:path w="2705100" h="687704">
                <a:moveTo>
                  <a:pt x="50800" y="303445"/>
                </a:moveTo>
                <a:lnTo>
                  <a:pt x="50800" y="247649"/>
                </a:lnTo>
                <a:lnTo>
                  <a:pt x="41459" y="247649"/>
                </a:lnTo>
                <a:lnTo>
                  <a:pt x="50800" y="303445"/>
                </a:lnTo>
                <a:close/>
              </a:path>
              <a:path w="2705100" h="687704">
                <a:moveTo>
                  <a:pt x="52515" y="313690"/>
                </a:moveTo>
                <a:lnTo>
                  <a:pt x="50800" y="303445"/>
                </a:lnTo>
                <a:lnTo>
                  <a:pt x="50800" y="313690"/>
                </a:lnTo>
                <a:lnTo>
                  <a:pt x="52515" y="313690"/>
                </a:lnTo>
                <a:close/>
              </a:path>
              <a:path w="2705100" h="687704">
                <a:moveTo>
                  <a:pt x="63500" y="379306"/>
                </a:moveTo>
                <a:lnTo>
                  <a:pt x="63500" y="313690"/>
                </a:lnTo>
                <a:lnTo>
                  <a:pt x="52515" y="313690"/>
                </a:lnTo>
                <a:lnTo>
                  <a:pt x="63500" y="379306"/>
                </a:lnTo>
                <a:close/>
              </a:path>
              <a:path w="2705100" h="687704">
                <a:moveTo>
                  <a:pt x="64208" y="383540"/>
                </a:moveTo>
                <a:lnTo>
                  <a:pt x="63500" y="379306"/>
                </a:lnTo>
                <a:lnTo>
                  <a:pt x="63500" y="383540"/>
                </a:lnTo>
                <a:lnTo>
                  <a:pt x="64208" y="383540"/>
                </a:lnTo>
                <a:close/>
              </a:path>
              <a:path w="2705100" h="687704">
                <a:moveTo>
                  <a:pt x="114300" y="682751"/>
                </a:moveTo>
                <a:lnTo>
                  <a:pt x="114300" y="590550"/>
                </a:lnTo>
                <a:lnTo>
                  <a:pt x="101600" y="590550"/>
                </a:lnTo>
                <a:lnTo>
                  <a:pt x="101600" y="520700"/>
                </a:lnTo>
                <a:lnTo>
                  <a:pt x="88900" y="520700"/>
                </a:lnTo>
                <a:lnTo>
                  <a:pt x="88900" y="453390"/>
                </a:lnTo>
                <a:lnTo>
                  <a:pt x="76200" y="453390"/>
                </a:lnTo>
                <a:lnTo>
                  <a:pt x="76200" y="383540"/>
                </a:lnTo>
                <a:lnTo>
                  <a:pt x="64208" y="383540"/>
                </a:lnTo>
                <a:lnTo>
                  <a:pt x="114300" y="682751"/>
                </a:lnTo>
                <a:close/>
              </a:path>
              <a:path w="2705100" h="687704">
                <a:moveTo>
                  <a:pt x="127000" y="687323"/>
                </a:moveTo>
                <a:lnTo>
                  <a:pt x="127000" y="660400"/>
                </a:lnTo>
                <a:lnTo>
                  <a:pt x="114300" y="660400"/>
                </a:lnTo>
                <a:lnTo>
                  <a:pt x="114300" y="685037"/>
                </a:lnTo>
                <a:lnTo>
                  <a:pt x="127000" y="687323"/>
                </a:lnTo>
                <a:close/>
              </a:path>
              <a:path w="2705100" h="687704">
                <a:moveTo>
                  <a:pt x="152400" y="681990"/>
                </a:moveTo>
                <a:lnTo>
                  <a:pt x="127000" y="681990"/>
                </a:lnTo>
                <a:lnTo>
                  <a:pt x="127000" y="686561"/>
                </a:lnTo>
                <a:lnTo>
                  <a:pt x="152400" y="681990"/>
                </a:lnTo>
                <a:close/>
              </a:path>
              <a:path w="2705100" h="687704">
                <a:moveTo>
                  <a:pt x="2692400" y="59689"/>
                </a:moveTo>
                <a:lnTo>
                  <a:pt x="2692400" y="50545"/>
                </a:lnTo>
                <a:lnTo>
                  <a:pt x="152400" y="681990"/>
                </a:lnTo>
                <a:lnTo>
                  <a:pt x="2578100" y="233171"/>
                </a:lnTo>
                <a:lnTo>
                  <a:pt x="2578100" y="214630"/>
                </a:lnTo>
                <a:lnTo>
                  <a:pt x="2585084" y="161544"/>
                </a:lnTo>
                <a:lnTo>
                  <a:pt x="2590800" y="106679"/>
                </a:lnTo>
                <a:lnTo>
                  <a:pt x="2590800" y="102869"/>
                </a:lnTo>
                <a:lnTo>
                  <a:pt x="2616200" y="95250"/>
                </a:lnTo>
                <a:lnTo>
                  <a:pt x="2616200" y="90169"/>
                </a:lnTo>
                <a:lnTo>
                  <a:pt x="2628900" y="87630"/>
                </a:lnTo>
                <a:lnTo>
                  <a:pt x="2628900" y="86359"/>
                </a:lnTo>
                <a:lnTo>
                  <a:pt x="2641600" y="83819"/>
                </a:lnTo>
                <a:lnTo>
                  <a:pt x="2641600" y="80009"/>
                </a:lnTo>
                <a:lnTo>
                  <a:pt x="2692400" y="59689"/>
                </a:lnTo>
                <a:close/>
              </a:path>
              <a:path w="2705100" h="687704">
                <a:moveTo>
                  <a:pt x="2585084" y="161544"/>
                </a:moveTo>
                <a:lnTo>
                  <a:pt x="2578100" y="214630"/>
                </a:lnTo>
                <a:lnTo>
                  <a:pt x="2578100" y="218036"/>
                </a:lnTo>
                <a:lnTo>
                  <a:pt x="2579383" y="216276"/>
                </a:lnTo>
                <a:lnTo>
                  <a:pt x="2585084" y="161544"/>
                </a:lnTo>
                <a:close/>
              </a:path>
              <a:path w="2705100" h="687704">
                <a:moveTo>
                  <a:pt x="2579383" y="216276"/>
                </a:moveTo>
                <a:lnTo>
                  <a:pt x="2578100" y="218036"/>
                </a:lnTo>
                <a:lnTo>
                  <a:pt x="2578100" y="228599"/>
                </a:lnTo>
                <a:lnTo>
                  <a:pt x="2579383" y="216276"/>
                </a:lnTo>
                <a:close/>
              </a:path>
              <a:path w="2705100" h="687704">
                <a:moveTo>
                  <a:pt x="2703424" y="60946"/>
                </a:moveTo>
                <a:lnTo>
                  <a:pt x="2687476" y="68069"/>
                </a:lnTo>
                <a:lnTo>
                  <a:pt x="2579383" y="216276"/>
                </a:lnTo>
                <a:lnTo>
                  <a:pt x="2578100" y="228599"/>
                </a:lnTo>
                <a:lnTo>
                  <a:pt x="2578100" y="230885"/>
                </a:lnTo>
                <a:lnTo>
                  <a:pt x="2703424" y="60946"/>
                </a:lnTo>
                <a:close/>
              </a:path>
              <a:path w="2705100" h="687704">
                <a:moveTo>
                  <a:pt x="2687476" y="68069"/>
                </a:moveTo>
                <a:lnTo>
                  <a:pt x="2590800" y="111251"/>
                </a:lnTo>
                <a:lnTo>
                  <a:pt x="2590800" y="118109"/>
                </a:lnTo>
                <a:lnTo>
                  <a:pt x="2585084" y="161544"/>
                </a:lnTo>
                <a:lnTo>
                  <a:pt x="2579383" y="216276"/>
                </a:lnTo>
                <a:lnTo>
                  <a:pt x="2687476" y="68069"/>
                </a:lnTo>
                <a:close/>
              </a:path>
              <a:path w="2705100" h="687704">
                <a:moveTo>
                  <a:pt x="2692400" y="61319"/>
                </a:moveTo>
                <a:lnTo>
                  <a:pt x="2692400" y="59689"/>
                </a:lnTo>
                <a:lnTo>
                  <a:pt x="2641600" y="80009"/>
                </a:lnTo>
                <a:lnTo>
                  <a:pt x="2641600" y="83819"/>
                </a:lnTo>
                <a:lnTo>
                  <a:pt x="2628900" y="86359"/>
                </a:lnTo>
                <a:lnTo>
                  <a:pt x="2628900" y="87630"/>
                </a:lnTo>
                <a:lnTo>
                  <a:pt x="2616200" y="90169"/>
                </a:lnTo>
                <a:lnTo>
                  <a:pt x="2616200" y="95250"/>
                </a:lnTo>
                <a:lnTo>
                  <a:pt x="2590800" y="102869"/>
                </a:lnTo>
                <a:lnTo>
                  <a:pt x="2590800" y="111251"/>
                </a:lnTo>
                <a:lnTo>
                  <a:pt x="2687476" y="68069"/>
                </a:lnTo>
                <a:lnTo>
                  <a:pt x="2692400" y="61319"/>
                </a:lnTo>
                <a:close/>
              </a:path>
              <a:path w="2705100" h="687704">
                <a:moveTo>
                  <a:pt x="2704187" y="59911"/>
                </a:moveTo>
                <a:lnTo>
                  <a:pt x="2692400" y="56215"/>
                </a:lnTo>
                <a:lnTo>
                  <a:pt x="2692400" y="61319"/>
                </a:lnTo>
                <a:lnTo>
                  <a:pt x="2687476" y="68069"/>
                </a:lnTo>
                <a:lnTo>
                  <a:pt x="2703424" y="60946"/>
                </a:lnTo>
                <a:lnTo>
                  <a:pt x="2704187" y="59911"/>
                </a:lnTo>
                <a:close/>
              </a:path>
              <a:path w="2705100" h="687704">
                <a:moveTo>
                  <a:pt x="2704205" y="51000"/>
                </a:moveTo>
                <a:lnTo>
                  <a:pt x="2692400" y="0"/>
                </a:lnTo>
                <a:lnTo>
                  <a:pt x="2692400" y="50291"/>
                </a:lnTo>
                <a:lnTo>
                  <a:pt x="2704205" y="51000"/>
                </a:lnTo>
                <a:close/>
              </a:path>
              <a:path w="2705100" h="687704">
                <a:moveTo>
                  <a:pt x="2705100" y="54863"/>
                </a:moveTo>
                <a:lnTo>
                  <a:pt x="2704205" y="51000"/>
                </a:lnTo>
                <a:lnTo>
                  <a:pt x="2692400" y="50291"/>
                </a:lnTo>
                <a:lnTo>
                  <a:pt x="2692400" y="55721"/>
                </a:lnTo>
                <a:lnTo>
                  <a:pt x="2705100" y="54863"/>
                </a:lnTo>
                <a:close/>
              </a:path>
              <a:path w="2705100" h="687704">
                <a:moveTo>
                  <a:pt x="2705100" y="58673"/>
                </a:moveTo>
                <a:lnTo>
                  <a:pt x="2705100" y="54863"/>
                </a:lnTo>
                <a:lnTo>
                  <a:pt x="2692400" y="55721"/>
                </a:lnTo>
                <a:lnTo>
                  <a:pt x="2692400" y="56215"/>
                </a:lnTo>
                <a:lnTo>
                  <a:pt x="2704187" y="59911"/>
                </a:lnTo>
                <a:lnTo>
                  <a:pt x="2705100" y="58673"/>
                </a:lnTo>
                <a:close/>
              </a:path>
              <a:path w="2705100" h="687704">
                <a:moveTo>
                  <a:pt x="2705100" y="60197"/>
                </a:moveTo>
                <a:lnTo>
                  <a:pt x="2704187" y="59911"/>
                </a:lnTo>
                <a:lnTo>
                  <a:pt x="2703424" y="60946"/>
                </a:lnTo>
                <a:lnTo>
                  <a:pt x="2705100" y="60197"/>
                </a:lnTo>
                <a:close/>
              </a:path>
              <a:path w="2705100" h="687704">
                <a:moveTo>
                  <a:pt x="2705100" y="54863"/>
                </a:moveTo>
                <a:lnTo>
                  <a:pt x="2705100" y="51053"/>
                </a:lnTo>
                <a:lnTo>
                  <a:pt x="2704205" y="51000"/>
                </a:lnTo>
                <a:lnTo>
                  <a:pt x="2705100" y="548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636056" y="5872734"/>
            <a:ext cx="2698591" cy="68199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215775" y="5929121"/>
            <a:ext cx="118872" cy="1722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630503" y="5872734"/>
            <a:ext cx="2709545" cy="688340"/>
          </a:xfrm>
          <a:custGeom>
            <a:avLst/>
            <a:gdLst/>
            <a:ahLst/>
            <a:cxnLst/>
            <a:rect l="l" t="t" r="r" b="b"/>
            <a:pathLst>
              <a:path w="2709545" h="688340">
                <a:moveTo>
                  <a:pt x="135346" y="676590"/>
                </a:moveTo>
                <a:lnTo>
                  <a:pt x="10265" y="0"/>
                </a:lnTo>
                <a:lnTo>
                  <a:pt x="0" y="0"/>
                </a:lnTo>
                <a:lnTo>
                  <a:pt x="126297" y="683513"/>
                </a:lnTo>
                <a:lnTo>
                  <a:pt x="127059" y="685799"/>
                </a:lnTo>
                <a:lnTo>
                  <a:pt x="129345" y="688085"/>
                </a:lnTo>
                <a:lnTo>
                  <a:pt x="130869" y="687704"/>
                </a:lnTo>
                <a:lnTo>
                  <a:pt x="130869" y="677417"/>
                </a:lnTo>
                <a:lnTo>
                  <a:pt x="135346" y="676590"/>
                </a:lnTo>
                <a:close/>
              </a:path>
              <a:path w="2709545" h="688340">
                <a:moveTo>
                  <a:pt x="136203" y="681227"/>
                </a:moveTo>
                <a:lnTo>
                  <a:pt x="135346" y="676590"/>
                </a:lnTo>
                <a:lnTo>
                  <a:pt x="130869" y="677417"/>
                </a:lnTo>
                <a:lnTo>
                  <a:pt x="136203" y="681227"/>
                </a:lnTo>
                <a:close/>
              </a:path>
              <a:path w="2709545" h="688340">
                <a:moveTo>
                  <a:pt x="136203" y="686620"/>
                </a:moveTo>
                <a:lnTo>
                  <a:pt x="136203" y="681227"/>
                </a:lnTo>
                <a:lnTo>
                  <a:pt x="130869" y="677417"/>
                </a:lnTo>
                <a:lnTo>
                  <a:pt x="130869" y="687704"/>
                </a:lnTo>
                <a:lnTo>
                  <a:pt x="132393" y="687323"/>
                </a:lnTo>
                <a:lnTo>
                  <a:pt x="136203" y="686620"/>
                </a:lnTo>
                <a:close/>
              </a:path>
              <a:path w="2709545" h="688340">
                <a:moveTo>
                  <a:pt x="2706429" y="61658"/>
                </a:moveTo>
                <a:lnTo>
                  <a:pt x="2706429" y="60959"/>
                </a:lnTo>
                <a:lnTo>
                  <a:pt x="2688795" y="69052"/>
                </a:lnTo>
                <a:lnTo>
                  <a:pt x="2591784" y="210500"/>
                </a:lnTo>
                <a:lnTo>
                  <a:pt x="2590605" y="229361"/>
                </a:lnTo>
                <a:lnTo>
                  <a:pt x="2580699" y="228599"/>
                </a:lnTo>
                <a:lnTo>
                  <a:pt x="2580699" y="224731"/>
                </a:lnTo>
                <a:lnTo>
                  <a:pt x="135346" y="676590"/>
                </a:lnTo>
                <a:lnTo>
                  <a:pt x="136203" y="681227"/>
                </a:lnTo>
                <a:lnTo>
                  <a:pt x="136203" y="686620"/>
                </a:lnTo>
                <a:lnTo>
                  <a:pt x="2580699" y="235060"/>
                </a:lnTo>
                <a:lnTo>
                  <a:pt x="2580699" y="228599"/>
                </a:lnTo>
                <a:lnTo>
                  <a:pt x="2580944" y="224686"/>
                </a:lnTo>
                <a:lnTo>
                  <a:pt x="2580944" y="235014"/>
                </a:lnTo>
                <a:lnTo>
                  <a:pt x="2586795" y="233933"/>
                </a:lnTo>
                <a:lnTo>
                  <a:pt x="2587557" y="233171"/>
                </a:lnTo>
                <a:lnTo>
                  <a:pt x="2589081" y="232409"/>
                </a:lnTo>
                <a:lnTo>
                  <a:pt x="2589843" y="231647"/>
                </a:lnTo>
                <a:lnTo>
                  <a:pt x="2706429" y="61658"/>
                </a:lnTo>
                <a:close/>
              </a:path>
              <a:path w="2709545" h="688340">
                <a:moveTo>
                  <a:pt x="2584509" y="228893"/>
                </a:moveTo>
                <a:lnTo>
                  <a:pt x="2584509" y="224027"/>
                </a:lnTo>
                <a:lnTo>
                  <a:pt x="2581461" y="225551"/>
                </a:lnTo>
                <a:lnTo>
                  <a:pt x="2581461" y="224591"/>
                </a:lnTo>
                <a:lnTo>
                  <a:pt x="2580944" y="224686"/>
                </a:lnTo>
                <a:lnTo>
                  <a:pt x="2580699" y="228599"/>
                </a:lnTo>
                <a:lnTo>
                  <a:pt x="2581461" y="228658"/>
                </a:lnTo>
                <a:lnTo>
                  <a:pt x="2581461" y="225551"/>
                </a:lnTo>
                <a:lnTo>
                  <a:pt x="2582216" y="224451"/>
                </a:lnTo>
                <a:lnTo>
                  <a:pt x="2582216" y="228716"/>
                </a:lnTo>
                <a:lnTo>
                  <a:pt x="2584509" y="228893"/>
                </a:lnTo>
                <a:close/>
              </a:path>
              <a:path w="2709545" h="688340">
                <a:moveTo>
                  <a:pt x="2698417" y="55023"/>
                </a:moveTo>
                <a:lnTo>
                  <a:pt x="2698138" y="53509"/>
                </a:lnTo>
                <a:lnTo>
                  <a:pt x="2591367" y="102107"/>
                </a:lnTo>
                <a:lnTo>
                  <a:pt x="2589081" y="102869"/>
                </a:lnTo>
                <a:lnTo>
                  <a:pt x="2588319" y="105155"/>
                </a:lnTo>
                <a:lnTo>
                  <a:pt x="2588319" y="106679"/>
                </a:lnTo>
                <a:lnTo>
                  <a:pt x="2580944" y="224686"/>
                </a:lnTo>
                <a:lnTo>
                  <a:pt x="2582216" y="224451"/>
                </a:lnTo>
                <a:lnTo>
                  <a:pt x="2591784" y="210500"/>
                </a:lnTo>
                <a:lnTo>
                  <a:pt x="2595177" y="156209"/>
                </a:lnTo>
                <a:lnTo>
                  <a:pt x="2595177" y="112013"/>
                </a:lnTo>
                <a:lnTo>
                  <a:pt x="2598225" y="107441"/>
                </a:lnTo>
                <a:lnTo>
                  <a:pt x="2598225" y="110615"/>
                </a:lnTo>
                <a:lnTo>
                  <a:pt x="2688795" y="69052"/>
                </a:lnTo>
                <a:lnTo>
                  <a:pt x="2698417" y="55023"/>
                </a:lnTo>
                <a:close/>
              </a:path>
              <a:path w="2709545" h="688340">
                <a:moveTo>
                  <a:pt x="2584509" y="224027"/>
                </a:moveTo>
                <a:lnTo>
                  <a:pt x="2582216" y="224451"/>
                </a:lnTo>
                <a:lnTo>
                  <a:pt x="2581461" y="225551"/>
                </a:lnTo>
                <a:lnTo>
                  <a:pt x="2584509" y="224027"/>
                </a:lnTo>
                <a:close/>
              </a:path>
              <a:path w="2709545" h="688340">
                <a:moveTo>
                  <a:pt x="2591784" y="210500"/>
                </a:moveTo>
                <a:lnTo>
                  <a:pt x="2582216" y="224451"/>
                </a:lnTo>
                <a:lnTo>
                  <a:pt x="2584509" y="224027"/>
                </a:lnTo>
                <a:lnTo>
                  <a:pt x="2584509" y="228893"/>
                </a:lnTo>
                <a:lnTo>
                  <a:pt x="2590605" y="229361"/>
                </a:lnTo>
                <a:lnTo>
                  <a:pt x="2591784" y="210500"/>
                </a:lnTo>
                <a:close/>
              </a:path>
              <a:path w="2709545" h="688340">
                <a:moveTo>
                  <a:pt x="2598225" y="107441"/>
                </a:moveTo>
                <a:lnTo>
                  <a:pt x="2595177" y="112013"/>
                </a:lnTo>
                <a:lnTo>
                  <a:pt x="2598021" y="110708"/>
                </a:lnTo>
                <a:lnTo>
                  <a:pt x="2598225" y="107441"/>
                </a:lnTo>
                <a:close/>
              </a:path>
              <a:path w="2709545" h="688340">
                <a:moveTo>
                  <a:pt x="2598021" y="110708"/>
                </a:moveTo>
                <a:lnTo>
                  <a:pt x="2595177" y="112013"/>
                </a:lnTo>
                <a:lnTo>
                  <a:pt x="2595177" y="156209"/>
                </a:lnTo>
                <a:lnTo>
                  <a:pt x="2598021" y="110708"/>
                </a:lnTo>
                <a:close/>
              </a:path>
              <a:path w="2709545" h="688340">
                <a:moveTo>
                  <a:pt x="2598225" y="110615"/>
                </a:moveTo>
                <a:lnTo>
                  <a:pt x="2598225" y="107441"/>
                </a:lnTo>
                <a:lnTo>
                  <a:pt x="2598021" y="110708"/>
                </a:lnTo>
                <a:lnTo>
                  <a:pt x="2598225" y="110615"/>
                </a:lnTo>
                <a:close/>
              </a:path>
              <a:path w="2709545" h="688340">
                <a:moveTo>
                  <a:pt x="2709304" y="54691"/>
                </a:moveTo>
                <a:lnTo>
                  <a:pt x="2699190" y="0"/>
                </a:lnTo>
                <a:lnTo>
                  <a:pt x="2688266" y="0"/>
                </a:lnTo>
                <a:lnTo>
                  <a:pt x="2698138" y="53509"/>
                </a:lnTo>
                <a:lnTo>
                  <a:pt x="2701857" y="51815"/>
                </a:lnTo>
                <a:lnTo>
                  <a:pt x="2704143" y="51053"/>
                </a:lnTo>
                <a:lnTo>
                  <a:pt x="2706429" y="51815"/>
                </a:lnTo>
                <a:lnTo>
                  <a:pt x="2709304" y="54691"/>
                </a:lnTo>
                <a:close/>
              </a:path>
              <a:path w="2709545" h="688340">
                <a:moveTo>
                  <a:pt x="2706429" y="60959"/>
                </a:moveTo>
                <a:lnTo>
                  <a:pt x="2702523" y="56619"/>
                </a:lnTo>
                <a:lnTo>
                  <a:pt x="2698809" y="57149"/>
                </a:lnTo>
                <a:lnTo>
                  <a:pt x="2698417" y="55023"/>
                </a:lnTo>
                <a:lnTo>
                  <a:pt x="2688795" y="69052"/>
                </a:lnTo>
                <a:lnTo>
                  <a:pt x="2706429" y="60959"/>
                </a:lnTo>
                <a:close/>
              </a:path>
              <a:path w="2709545" h="688340">
                <a:moveTo>
                  <a:pt x="2709477" y="55625"/>
                </a:moveTo>
                <a:lnTo>
                  <a:pt x="2709304" y="54691"/>
                </a:lnTo>
                <a:lnTo>
                  <a:pt x="2706429" y="51815"/>
                </a:lnTo>
                <a:lnTo>
                  <a:pt x="2704143" y="51053"/>
                </a:lnTo>
                <a:lnTo>
                  <a:pt x="2701857" y="51815"/>
                </a:lnTo>
                <a:lnTo>
                  <a:pt x="2698138" y="53509"/>
                </a:lnTo>
                <a:lnTo>
                  <a:pt x="2698417" y="55023"/>
                </a:lnTo>
                <a:lnTo>
                  <a:pt x="2699571" y="53339"/>
                </a:lnTo>
                <a:lnTo>
                  <a:pt x="2702523" y="56619"/>
                </a:lnTo>
                <a:lnTo>
                  <a:pt x="2709477" y="55625"/>
                </a:lnTo>
                <a:close/>
              </a:path>
              <a:path w="2709545" h="688340">
                <a:moveTo>
                  <a:pt x="2702523" y="56619"/>
                </a:moveTo>
                <a:lnTo>
                  <a:pt x="2699571" y="53339"/>
                </a:lnTo>
                <a:lnTo>
                  <a:pt x="2698417" y="55023"/>
                </a:lnTo>
                <a:lnTo>
                  <a:pt x="2698809" y="57149"/>
                </a:lnTo>
                <a:lnTo>
                  <a:pt x="2702523" y="56619"/>
                </a:lnTo>
                <a:close/>
              </a:path>
              <a:path w="2709545" h="688340">
                <a:moveTo>
                  <a:pt x="2709477" y="57911"/>
                </a:moveTo>
                <a:lnTo>
                  <a:pt x="2709477" y="55625"/>
                </a:lnTo>
                <a:lnTo>
                  <a:pt x="2702523" y="56619"/>
                </a:lnTo>
                <a:lnTo>
                  <a:pt x="2706429" y="60959"/>
                </a:lnTo>
                <a:lnTo>
                  <a:pt x="2706429" y="61658"/>
                </a:lnTo>
                <a:lnTo>
                  <a:pt x="2707953" y="59435"/>
                </a:lnTo>
                <a:lnTo>
                  <a:pt x="2709477" y="57911"/>
                </a:lnTo>
                <a:close/>
              </a:path>
              <a:path w="2709545" h="688340">
                <a:moveTo>
                  <a:pt x="2709477" y="55625"/>
                </a:moveTo>
                <a:lnTo>
                  <a:pt x="2709477" y="54863"/>
                </a:lnTo>
                <a:lnTo>
                  <a:pt x="2709304" y="54691"/>
                </a:lnTo>
                <a:lnTo>
                  <a:pt x="2709477" y="556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838335" y="5872733"/>
            <a:ext cx="2149602" cy="39547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11</a:t>
            </a:fld>
          </a:p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Gib</a:t>
            </a:r>
            <a:r>
              <a:rPr dirty="0" spc="5"/>
              <a:t>t</a:t>
            </a:r>
            <a:r>
              <a:rPr dirty="0" spc="-5"/>
              <a:t> </a:t>
            </a:r>
            <a:r>
              <a:rPr dirty="0" spc="10"/>
              <a:t>es</a:t>
            </a:r>
            <a:r>
              <a:rPr dirty="0" spc="5"/>
              <a:t> </a:t>
            </a:r>
            <a:r>
              <a:rPr dirty="0" spc="10"/>
              <a:t>einen</a:t>
            </a:r>
            <a:r>
              <a:rPr dirty="0" spc="10"/>
              <a:t> </a:t>
            </a:r>
            <a:r>
              <a:rPr dirty="0" spc="-15"/>
              <a:t>v</a:t>
            </a:r>
            <a:r>
              <a:rPr dirty="0" spc="10"/>
              <a:t>erbindlichen</a:t>
            </a:r>
            <a:r>
              <a:rPr dirty="0" spc="10"/>
              <a:t> </a:t>
            </a:r>
            <a:r>
              <a:rPr dirty="0" spc="10"/>
              <a:t>Aufbau?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89859" y="1152969"/>
            <a:ext cx="3736975" cy="1823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 sz="1500" spc="-5">
                <a:latin typeface="Calibri"/>
                <a:cs typeface="Calibri"/>
              </a:rPr>
              <a:t>De</a:t>
            </a:r>
            <a:r>
              <a:rPr dirty="0" sz="1500">
                <a:latin typeface="Calibri"/>
                <a:cs typeface="Calibri"/>
              </a:rPr>
              <a:t>r </a:t>
            </a:r>
            <a:r>
              <a:rPr dirty="0" sz="1500" spc="-5">
                <a:latin typeface="Calibri"/>
                <a:cs typeface="Calibri"/>
              </a:rPr>
              <a:t>Schlus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eil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darf</a:t>
            </a:r>
            <a:r>
              <a:rPr dirty="0" sz="1500" spc="-5">
                <a:latin typeface="Calibri"/>
                <a:cs typeface="Calibri"/>
              </a:rPr>
              <a:t> auch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ern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als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solch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ennbar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machen,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 </a:t>
            </a:r>
            <a:r>
              <a:rPr dirty="0" sz="1500" i="1">
                <a:latin typeface="Calibri"/>
                <a:cs typeface="Calibri"/>
              </a:rPr>
              <a:t>eigene</a:t>
            </a:r>
            <a:r>
              <a:rPr dirty="0" sz="1500" spc="-1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S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ellun</a:t>
            </a:r>
            <a:r>
              <a:rPr dirty="0" sz="1500" spc="-5" i="1">
                <a:latin typeface="Calibri"/>
                <a:cs typeface="Calibri"/>
              </a:rPr>
              <a:t>g</a:t>
            </a:r>
            <a:r>
              <a:rPr dirty="0" sz="1500" i="1">
                <a:latin typeface="Calibri"/>
                <a:cs typeface="Calibri"/>
              </a:rPr>
              <a:t>‐ </a:t>
            </a:r>
            <a:r>
              <a:rPr dirty="0" sz="1500" i="1">
                <a:latin typeface="Calibri"/>
                <a:cs typeface="Calibri"/>
              </a:rPr>
              <a:t>nahme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 </a:t>
            </a:r>
            <a:r>
              <a:rPr dirty="0" sz="1500" spc="-15">
                <a:latin typeface="Calibri"/>
                <a:cs typeface="Calibri"/>
              </a:rPr>
              <a:t>ge</a:t>
            </a:r>
            <a:r>
              <a:rPr dirty="0" sz="1500">
                <a:latin typeface="Calibri"/>
                <a:cs typeface="Calibri"/>
              </a:rPr>
              <a:t>fundenen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rg</a:t>
            </a:r>
            <a:r>
              <a:rPr dirty="0" sz="1500">
                <a:latin typeface="Calibri"/>
                <a:cs typeface="Calibri"/>
              </a:rPr>
              <a:t>ebnissen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bein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hal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en.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Dies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dan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abe</a:t>
            </a:r>
            <a:r>
              <a:rPr dirty="0" sz="1500" spc="-1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eil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subjekti</a:t>
            </a:r>
            <a:r>
              <a:rPr dirty="0" sz="1500" spc="-114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 mehr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eil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wissensch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ftlichen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Arbeit. Schlie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5">
                <a:latin typeface="Calibri"/>
                <a:cs typeface="Calibri"/>
              </a:rPr>
              <a:t>ße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darf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Arbeit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erne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Apel</a:t>
            </a:r>
            <a:r>
              <a:rPr dirty="0" sz="1500" spc="-5" i="1">
                <a:latin typeface="Calibri"/>
                <a:cs typeface="Calibri"/>
              </a:rPr>
              <a:t>l</a:t>
            </a:r>
            <a:r>
              <a:rPr dirty="0" sz="1500">
                <a:latin typeface="Calibri"/>
                <a:cs typeface="Calibri"/>
              </a:rPr>
              <a:t>!</a:t>
            </a:r>
            <a:r>
              <a:rPr dirty="0" sz="1500" spc="-5">
                <a:latin typeface="Calibri"/>
                <a:cs typeface="Calibri"/>
              </a:rPr>
              <a:t> Das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t den Blick</a:t>
            </a:r>
            <a:r>
              <a:rPr dirty="0" sz="1500" spc="-5">
                <a:latin typeface="Calibri"/>
                <a:cs typeface="Calibri"/>
              </a:rPr>
              <a:t> nac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rne 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gib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Arbeit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abschließen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ennba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98755" y="3546347"/>
            <a:ext cx="4020311" cy="648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03" y="4194047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896751" y="1152969"/>
            <a:ext cx="3877310" cy="3594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60" b="1">
                <a:latin typeface="Calibri"/>
                <a:cs typeface="Calibri"/>
              </a:rPr>
              <a:t>W</a:t>
            </a:r>
            <a:r>
              <a:rPr dirty="0" sz="1500" b="1">
                <a:latin typeface="Calibri"/>
                <a:cs typeface="Calibri"/>
              </a:rPr>
              <a:t>as </a:t>
            </a:r>
            <a:r>
              <a:rPr dirty="0" sz="1500" spc="-20" b="1">
                <a:latin typeface="Calibri"/>
                <a:cs typeface="Calibri"/>
              </a:rPr>
              <a:t>g</a:t>
            </a:r>
            <a:r>
              <a:rPr dirty="0" sz="1500" spc="-5" b="1">
                <a:latin typeface="Calibri"/>
                <a:cs typeface="Calibri"/>
              </a:rPr>
              <a:t>e</a:t>
            </a:r>
            <a:r>
              <a:rPr dirty="0" sz="1500" b="1">
                <a:latin typeface="Calibri"/>
                <a:cs typeface="Calibri"/>
              </a:rPr>
              <a:t>hö</a:t>
            </a:r>
            <a:r>
              <a:rPr dirty="0" sz="1500" spc="-5" b="1">
                <a:latin typeface="Calibri"/>
                <a:cs typeface="Calibri"/>
              </a:rPr>
              <a:t>r</a:t>
            </a:r>
            <a:r>
              <a:rPr dirty="0" sz="1500" b="1">
                <a:latin typeface="Calibri"/>
                <a:cs typeface="Calibri"/>
              </a:rPr>
              <a:t>t</a:t>
            </a:r>
            <a:r>
              <a:rPr dirty="0" sz="1500" spc="-1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in den</a:t>
            </a:r>
            <a:r>
              <a:rPr dirty="0" sz="1500" spc="-1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Schlus</a:t>
            </a:r>
            <a:r>
              <a:rPr dirty="0" sz="1500" spc="-25" b="1">
                <a:latin typeface="Calibri"/>
                <a:cs typeface="Calibri"/>
              </a:rPr>
              <a:t>s</a:t>
            </a:r>
            <a:r>
              <a:rPr dirty="0" sz="1500" spc="-20" b="1">
                <a:latin typeface="Calibri"/>
                <a:cs typeface="Calibri"/>
              </a:rPr>
              <a:t>t</a:t>
            </a:r>
            <a:r>
              <a:rPr dirty="0" sz="1500" b="1">
                <a:latin typeface="Calibri"/>
                <a:cs typeface="Calibri"/>
              </a:rPr>
              <a:t>eil?</a:t>
            </a:r>
            <a:endParaRPr sz="1500">
              <a:latin typeface="Calibri"/>
              <a:cs typeface="Calibri"/>
            </a:endParaRPr>
          </a:p>
          <a:p>
            <a:pPr marL="12700" marR="100965" indent="-635">
              <a:lnSpc>
                <a:spcPct val="100000"/>
              </a:lnSpc>
              <a:spcBef>
                <a:spcPts val="655"/>
              </a:spcBef>
            </a:pPr>
            <a:r>
              <a:rPr dirty="0" sz="1500" spc="-5">
                <a:latin typeface="Calibri"/>
                <a:cs typeface="Calibri"/>
              </a:rPr>
              <a:t>De</a:t>
            </a:r>
            <a:r>
              <a:rPr dirty="0" sz="1500">
                <a:latin typeface="Calibri"/>
                <a:cs typeface="Calibri"/>
              </a:rPr>
              <a:t>r </a:t>
            </a:r>
            <a:r>
              <a:rPr dirty="0" sz="1500" spc="-5">
                <a:latin typeface="Calibri"/>
                <a:cs typeface="Calibri"/>
              </a:rPr>
              <a:t>Schlus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eil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i="1">
                <a:latin typeface="Calibri"/>
                <a:cs typeface="Calibri"/>
              </a:rPr>
              <a:t>Zielscheibe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Arbeit.</a:t>
            </a:r>
            <a:r>
              <a:rPr dirty="0" sz="1500">
                <a:latin typeface="Calibri"/>
                <a:cs typeface="Calibri"/>
              </a:rPr>
              <a:t> Hier muss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deutlich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das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rum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et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10">
                <a:latin typeface="Calibri"/>
                <a:cs typeface="Calibri"/>
              </a:rPr>
              <a:t>f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Aus</a:t>
            </a:r>
            <a:r>
              <a:rPr dirty="0" sz="1500" spc="-3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ang</a:t>
            </a:r>
            <a:r>
              <a:rPr dirty="0" sz="1500" spc="-1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ufrieden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ellend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bea</a:t>
            </a:r>
            <a:r>
              <a:rPr dirty="0" sz="1500" spc="-10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or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haben.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645"/>
              </a:spcBef>
            </a:pP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s </a:t>
            </a:r>
            <a:r>
              <a:rPr dirty="0" sz="1500" spc="-5">
                <a:latin typeface="Calibri"/>
                <a:cs typeface="Calibri"/>
              </a:rPr>
              <a:t>Sc</a:t>
            </a:r>
            <a:r>
              <a:rPr dirty="0" sz="1500">
                <a:latin typeface="Calibri"/>
                <a:cs typeface="Calibri"/>
              </a:rPr>
              <a:t>hl</a:t>
            </a:r>
            <a:r>
              <a:rPr dirty="0" sz="1500" spc="-5">
                <a:latin typeface="Calibri"/>
                <a:cs typeface="Calibri"/>
              </a:rPr>
              <a:t>us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-25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pi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beinh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 spc="-1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 </a:t>
            </a:r>
            <a:r>
              <a:rPr dirty="0" sz="1500" i="1">
                <a:latin typeface="Calibri"/>
                <a:cs typeface="Calibri"/>
              </a:rPr>
              <a:t>Zusam</a:t>
            </a:r>
            <a:r>
              <a:rPr dirty="0" sz="1500" i="1">
                <a:latin typeface="Calibri"/>
                <a:cs typeface="Calibri"/>
              </a:rPr>
              <a:t>‐ </a:t>
            </a:r>
            <a:r>
              <a:rPr dirty="0" sz="1500" i="1">
                <a:latin typeface="Calibri"/>
                <a:cs typeface="Calibri"/>
              </a:rPr>
              <a:t>men</a:t>
            </a:r>
            <a:r>
              <a:rPr dirty="0" sz="1500" spc="-20" i="1">
                <a:latin typeface="Calibri"/>
                <a:cs typeface="Calibri"/>
              </a:rPr>
              <a:t>f</a:t>
            </a:r>
            <a:r>
              <a:rPr dirty="0" sz="1500" i="1">
                <a:latin typeface="Calibri"/>
                <a:cs typeface="Calibri"/>
              </a:rPr>
              <a:t>assung</a:t>
            </a:r>
            <a:r>
              <a:rPr dirty="0" sz="1500" spc="20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sa</a:t>
            </a:r>
            <a:r>
              <a:rPr dirty="0" sz="1500" spc="-15">
                <a:latin typeface="Calibri"/>
                <a:cs typeface="Calibri"/>
              </a:rPr>
              <a:t>mt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Arbeit. </a:t>
            </a:r>
            <a:r>
              <a:rPr dirty="0" sz="1500" spc="-60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</a:t>
            </a:r>
            <a:r>
              <a:rPr dirty="0" sz="1500">
                <a:latin typeface="Calibri"/>
                <a:cs typeface="Calibri"/>
              </a:rPr>
              <a:t> Aus</a:t>
            </a:r>
            <a:r>
              <a:rPr dirty="0" sz="1500" spc="-3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ang</a:t>
            </a:r>
            <a:r>
              <a:rPr dirty="0" sz="1500" spc="-15">
                <a:latin typeface="Calibri"/>
                <a:cs typeface="Calibri"/>
              </a:rPr>
              <a:t>s</a:t>
            </a:r>
            <a:r>
              <a:rPr dirty="0" sz="1500" spc="-5">
                <a:latin typeface="Calibri"/>
                <a:cs typeface="Calibri"/>
              </a:rPr>
              <a:t>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age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wie 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ihr 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Ha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0">
                <a:latin typeface="Calibri"/>
                <a:cs typeface="Calibri"/>
              </a:rPr>
              <a:t>p</a:t>
            </a:r>
            <a:r>
              <a:rPr dirty="0" sz="1500" spc="-20">
                <a:latin typeface="Calibri"/>
                <a:cs typeface="Calibri"/>
              </a:rPr>
              <a:t>tt</a:t>
            </a:r>
            <a:r>
              <a:rPr dirty="0" sz="1500" spc="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il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nach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an</a:t>
            </a:r>
            <a:r>
              <a:rPr dirty="0" sz="1500" spc="-1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schließlich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0" i="1">
                <a:latin typeface="Calibri"/>
                <a:cs typeface="Calibri"/>
              </a:rPr>
              <a:t>E</a:t>
            </a:r>
            <a:r>
              <a:rPr dirty="0" sz="1500" i="1">
                <a:latin typeface="Calibri"/>
                <a:cs typeface="Calibri"/>
              </a:rPr>
              <a:t>rgebnis</a:t>
            </a:r>
            <a:r>
              <a:rPr dirty="0" sz="1500" i="1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aus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ommen? Wie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dieses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rg</a:t>
            </a:r>
            <a:r>
              <a:rPr dirty="0" sz="1500">
                <a:latin typeface="Calibri"/>
                <a:cs typeface="Calibri"/>
              </a:rPr>
              <a:t>ebnis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 dem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Hi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grund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Arbeit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5">
                <a:latin typeface="Calibri"/>
                <a:cs typeface="Calibri"/>
              </a:rPr>
              <a:t>sch</a:t>
            </a:r>
            <a:r>
              <a:rPr dirty="0" sz="1500" spc="-1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he </a:t>
            </a:r>
            <a:r>
              <a:rPr dirty="0" sz="1500" spc="-35" i="1">
                <a:latin typeface="Calibri"/>
                <a:cs typeface="Calibri"/>
              </a:rPr>
              <a:t>K</a:t>
            </a:r>
            <a:r>
              <a:rPr dirty="0" sz="1500" i="1">
                <a:latin typeface="Calibri"/>
                <a:cs typeface="Calibri"/>
              </a:rPr>
              <a:t>onsequen</a:t>
            </a:r>
            <a:r>
              <a:rPr dirty="0" sz="1500" spc="-25" i="1">
                <a:latin typeface="Calibri"/>
                <a:cs typeface="Calibri"/>
              </a:rPr>
              <a:t>z</a:t>
            </a:r>
            <a:r>
              <a:rPr dirty="0" sz="1500" i="1">
                <a:latin typeface="Calibri"/>
                <a:cs typeface="Calibri"/>
              </a:rPr>
              <a:t>en</a:t>
            </a:r>
            <a:r>
              <a:rPr dirty="0" sz="1500" spc="-5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rg</a:t>
            </a:r>
            <a:r>
              <a:rPr dirty="0" sz="1500">
                <a:latin typeface="Calibri"/>
                <a:cs typeface="Calibri"/>
              </a:rPr>
              <a:t>eben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sich</a:t>
            </a:r>
            <a:r>
              <a:rPr dirty="0" sz="1500" spc="-5">
                <a:latin typeface="Calibri"/>
                <a:cs typeface="Calibri"/>
              </a:rPr>
              <a:t> au</a:t>
            </a:r>
            <a:r>
              <a:rPr dirty="0" sz="1500">
                <a:latin typeface="Calibri"/>
                <a:cs typeface="Calibri"/>
              </a:rPr>
              <a:t>s ihm?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60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elcher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30" i="1">
                <a:latin typeface="Calibri"/>
                <a:cs typeface="Calibri"/>
              </a:rPr>
              <a:t>F</a:t>
            </a:r>
            <a:r>
              <a:rPr dirty="0" sz="1500" i="1">
                <a:latin typeface="Calibri"/>
                <a:cs typeface="Calibri"/>
              </a:rPr>
              <a:t>orschungsbedarf</a:t>
            </a:r>
            <a:r>
              <a:rPr dirty="0" sz="1500" spc="10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 deutlich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ode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hen </a:t>
            </a:r>
            <a:r>
              <a:rPr dirty="0" sz="1500" spc="-5">
                <a:latin typeface="Calibri"/>
                <a:cs typeface="Calibri"/>
              </a:rPr>
              <a:t>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n </a:t>
            </a:r>
            <a:r>
              <a:rPr dirty="0" sz="1500" spc="-5">
                <a:latin typeface="Calibri"/>
                <a:cs typeface="Calibri"/>
              </a:rPr>
              <a:t>wü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</a:t>
            </a:r>
            <a:r>
              <a:rPr dirty="0" sz="1500">
                <a:latin typeface="Calibri"/>
                <a:cs typeface="Calibri"/>
              </a:rPr>
              <a:t> es</a:t>
            </a:r>
            <a:r>
              <a:rPr dirty="0" sz="1500" spc="-5">
                <a:latin typeface="Calibri"/>
                <a:cs typeface="Calibri"/>
              </a:rPr>
              <a:t> lohne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nach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ehen?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98755" y="4194809"/>
            <a:ext cx="4020311" cy="2145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11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85"/>
              <a:t>W</a:t>
            </a:r>
            <a:r>
              <a:rPr dirty="0" spc="10"/>
              <a:t>o</a:t>
            </a:r>
            <a:r>
              <a:rPr dirty="0" spc="-50"/>
              <a:t>r</a:t>
            </a:r>
            <a:r>
              <a:rPr dirty="0" spc="10"/>
              <a:t>a</a:t>
            </a:r>
            <a:r>
              <a:rPr dirty="0" spc="5"/>
              <a:t>u</a:t>
            </a:r>
            <a:r>
              <a:rPr dirty="0" spc="5"/>
              <a:t>f</a:t>
            </a:r>
            <a:r>
              <a:rPr dirty="0"/>
              <a:t> </a:t>
            </a:r>
            <a:r>
              <a:rPr dirty="0" spc="10"/>
              <a:t>muss</a:t>
            </a:r>
            <a:r>
              <a:rPr dirty="0" spc="-5"/>
              <a:t> </a:t>
            </a:r>
            <a:r>
              <a:rPr dirty="0" spc="10"/>
              <a:t>ich</a:t>
            </a:r>
            <a:r>
              <a:rPr dirty="0"/>
              <a:t> </a:t>
            </a:r>
            <a:r>
              <a:rPr dirty="0"/>
              <a:t>inhaltlic</a:t>
            </a:r>
            <a:r>
              <a:rPr dirty="0" spc="10"/>
              <a:t>h</a:t>
            </a:r>
            <a:r>
              <a:rPr dirty="0" spc="5"/>
              <a:t> </a:t>
            </a:r>
            <a:r>
              <a:rPr dirty="0" spc="10"/>
              <a:t>ac</a:t>
            </a:r>
            <a:r>
              <a:rPr dirty="0" spc="-15"/>
              <a:t>h</a:t>
            </a:r>
            <a:r>
              <a:rPr dirty="0" spc="-25"/>
              <a:t>t</a:t>
            </a:r>
            <a:r>
              <a:rPr dirty="0" spc="10"/>
              <a:t>en?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01081" y="1518666"/>
            <a:ext cx="3946525" cy="159385"/>
          </a:xfrm>
          <a:custGeom>
            <a:avLst/>
            <a:gdLst/>
            <a:ahLst/>
            <a:cxnLst/>
            <a:rect l="l" t="t" r="r" b="b"/>
            <a:pathLst>
              <a:path w="3946525" h="159385">
                <a:moveTo>
                  <a:pt x="3946014" y="159258"/>
                </a:moveTo>
                <a:lnTo>
                  <a:pt x="3927664" y="120748"/>
                </a:lnTo>
                <a:lnTo>
                  <a:pt x="3897121" y="79600"/>
                </a:lnTo>
                <a:lnTo>
                  <a:pt x="3858878" y="45741"/>
                </a:lnTo>
                <a:lnTo>
                  <a:pt x="3814142" y="20343"/>
                </a:lnTo>
                <a:lnTo>
                  <a:pt x="3764118" y="4578"/>
                </a:lnTo>
                <a:lnTo>
                  <a:pt x="3728426" y="0"/>
                </a:lnTo>
                <a:lnTo>
                  <a:pt x="230084" y="0"/>
                </a:lnTo>
                <a:lnTo>
                  <a:pt x="176821" y="5893"/>
                </a:lnTo>
                <a:lnTo>
                  <a:pt x="127413" y="22504"/>
                </a:lnTo>
                <a:lnTo>
                  <a:pt x="83192" y="48713"/>
                </a:lnTo>
                <a:lnTo>
                  <a:pt x="45494" y="83396"/>
                </a:lnTo>
                <a:lnTo>
                  <a:pt x="15653" y="125433"/>
                </a:lnTo>
                <a:lnTo>
                  <a:pt x="0" y="159258"/>
                </a:lnTo>
                <a:lnTo>
                  <a:pt x="29552" y="159258"/>
                </a:lnTo>
                <a:lnTo>
                  <a:pt x="30626" y="156674"/>
                </a:lnTo>
                <a:lnTo>
                  <a:pt x="36264" y="145080"/>
                </a:lnTo>
                <a:lnTo>
                  <a:pt x="57032" y="112475"/>
                </a:lnTo>
                <a:lnTo>
                  <a:pt x="83018" y="83819"/>
                </a:lnTo>
                <a:lnTo>
                  <a:pt x="119548" y="57267"/>
                </a:lnTo>
                <a:lnTo>
                  <a:pt x="155018" y="40682"/>
                </a:lnTo>
                <a:lnTo>
                  <a:pt x="193228" y="30456"/>
                </a:lnTo>
                <a:lnTo>
                  <a:pt x="230084" y="27441"/>
                </a:lnTo>
                <a:lnTo>
                  <a:pt x="3728426" y="27486"/>
                </a:lnTo>
                <a:lnTo>
                  <a:pt x="3769672" y="33862"/>
                </a:lnTo>
                <a:lnTo>
                  <a:pt x="3813397" y="50241"/>
                </a:lnTo>
                <a:lnTo>
                  <a:pt x="3852148" y="75048"/>
                </a:lnTo>
                <a:lnTo>
                  <a:pt x="3884762" y="107127"/>
                </a:lnTo>
                <a:lnTo>
                  <a:pt x="3910077" y="145324"/>
                </a:lnTo>
                <a:lnTo>
                  <a:pt x="3916693" y="159217"/>
                </a:lnTo>
                <a:lnTo>
                  <a:pt x="3946014" y="159258"/>
                </a:lnTo>
                <a:close/>
              </a:path>
              <a:path w="3946525" h="159385">
                <a:moveTo>
                  <a:pt x="3916693" y="159258"/>
                </a:moveTo>
                <a:lnTo>
                  <a:pt x="29552" y="159258"/>
                </a:lnTo>
                <a:lnTo>
                  <a:pt x="3916693" y="159258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96751" y="1152969"/>
            <a:ext cx="3846195" cy="1364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 sz="1500">
                <a:latin typeface="Calibri"/>
                <a:cs typeface="Calibri"/>
              </a:rPr>
              <a:t>Grunds</a:t>
            </a:r>
            <a:r>
              <a:rPr dirty="0" sz="1500" spc="-20">
                <a:latin typeface="Calibri"/>
                <a:cs typeface="Calibri"/>
              </a:rPr>
              <a:t>ä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zlich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müssen</a:t>
            </a:r>
            <a:r>
              <a:rPr dirty="0" sz="1500" spc="-5">
                <a:latin typeface="Calibri"/>
                <a:cs typeface="Calibri"/>
              </a:rPr>
              <a:t> 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sic</a:t>
            </a:r>
            <a:r>
              <a:rPr dirty="0" sz="1500">
                <a:latin typeface="Calibri"/>
                <a:cs typeface="Calibri"/>
              </a:rPr>
              <a:t>h 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wisse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sch</a:t>
            </a:r>
            <a:r>
              <a:rPr dirty="0" sz="1500" spc="-10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ftlichen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 alle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anda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Wisse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5">
                <a:latin typeface="Calibri"/>
                <a:cs typeface="Calibri"/>
              </a:rPr>
              <a:t>schaf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hal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en.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Dies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finden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a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führlicher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läu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 dem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3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y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P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per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20" i="1">
                <a:latin typeface="Calibri"/>
                <a:cs typeface="Calibri"/>
              </a:rPr>
              <a:t>‚</a:t>
            </a:r>
            <a:r>
              <a:rPr dirty="0" sz="1500" spc="-65" i="1">
                <a:latin typeface="Calibri"/>
                <a:cs typeface="Calibri"/>
              </a:rPr>
              <a:t>W</a:t>
            </a:r>
            <a:r>
              <a:rPr dirty="0" sz="1500" spc="-5" i="1">
                <a:latin typeface="Calibri"/>
                <a:cs typeface="Calibri"/>
              </a:rPr>
              <a:t>a</a:t>
            </a:r>
            <a:r>
              <a:rPr dirty="0" sz="1500" i="1">
                <a:latin typeface="Calibri"/>
                <a:cs typeface="Calibri"/>
              </a:rPr>
              <a:t>s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i</a:t>
            </a:r>
            <a:r>
              <a:rPr dirty="0" sz="1500" spc="-20" i="1">
                <a:latin typeface="Calibri"/>
                <a:cs typeface="Calibri"/>
              </a:rPr>
              <a:t>s</a:t>
            </a:r>
            <a:r>
              <a:rPr dirty="0" sz="1500" i="1">
                <a:latin typeface="Calibri"/>
                <a:cs typeface="Calibri"/>
              </a:rPr>
              <a:t>t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un</a:t>
            </a:r>
            <a:r>
              <a:rPr dirty="0" sz="1500" i="1">
                <a:latin typeface="Calibri"/>
                <a:cs typeface="Calibri"/>
              </a:rPr>
              <a:t>d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w</a:t>
            </a:r>
            <a:r>
              <a:rPr dirty="0" sz="1500" spc="-20" i="1">
                <a:latin typeface="Calibri"/>
                <a:cs typeface="Calibri"/>
              </a:rPr>
              <a:t>o</a:t>
            </a:r>
            <a:r>
              <a:rPr dirty="0" sz="1500" spc="-15" i="1">
                <a:latin typeface="Calibri"/>
                <a:cs typeface="Calibri"/>
              </a:rPr>
              <a:t>z</a:t>
            </a:r>
            <a:r>
              <a:rPr dirty="0" sz="1500" i="1">
                <a:latin typeface="Calibri"/>
                <a:cs typeface="Calibri"/>
              </a:rPr>
              <a:t>u</a:t>
            </a:r>
            <a:r>
              <a:rPr dirty="0" sz="1500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Wissensc</a:t>
            </a:r>
            <a:r>
              <a:rPr dirty="0" sz="1500" spc="5" i="1">
                <a:latin typeface="Calibri"/>
                <a:cs typeface="Calibri"/>
              </a:rPr>
              <a:t>h</a:t>
            </a:r>
            <a:r>
              <a:rPr dirty="0" sz="1500" spc="-5" i="1">
                <a:latin typeface="Calibri"/>
                <a:cs typeface="Calibri"/>
              </a:rPr>
              <a:t>a</a:t>
            </a:r>
            <a:r>
              <a:rPr dirty="0" sz="1500" spc="5" i="1">
                <a:latin typeface="Calibri"/>
                <a:cs typeface="Calibri"/>
              </a:rPr>
              <a:t>f</a:t>
            </a:r>
            <a:r>
              <a:rPr dirty="0" sz="1500" i="1">
                <a:latin typeface="Calibri"/>
                <a:cs typeface="Calibri"/>
              </a:rPr>
              <a:t>t</a:t>
            </a:r>
            <a:r>
              <a:rPr dirty="0" sz="1500" spc="2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in der</a:t>
            </a:r>
            <a:r>
              <a:rPr dirty="0" sz="1500" spc="-10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S</a:t>
            </a:r>
            <a:r>
              <a:rPr dirty="0" sz="1500" spc="-20" i="1">
                <a:latin typeface="Calibri"/>
                <a:cs typeface="Calibri"/>
              </a:rPr>
              <a:t>o</a:t>
            </a:r>
            <a:r>
              <a:rPr dirty="0" sz="1500" spc="-5" i="1">
                <a:latin typeface="Calibri"/>
                <a:cs typeface="Calibri"/>
              </a:rPr>
              <a:t>ziale</a:t>
            </a:r>
            <a:r>
              <a:rPr dirty="0" sz="1500" i="1">
                <a:latin typeface="Calibri"/>
                <a:cs typeface="Calibri"/>
              </a:rPr>
              <a:t>n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Arbeit?</a:t>
            </a:r>
            <a:r>
              <a:rPr dirty="0" sz="1500" spc="-5" i="1">
                <a:latin typeface="Calibri"/>
                <a:cs typeface="Calibri"/>
              </a:rPr>
              <a:t>‘</a:t>
            </a:r>
            <a:r>
              <a:rPr dirty="0" sz="1500">
                <a:latin typeface="Calibri"/>
                <a:cs typeface="Calibri"/>
              </a:rPr>
              <a:t>. </a:t>
            </a:r>
            <a:r>
              <a:rPr dirty="0" sz="1500" spc="-60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ese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lich</a:t>
            </a:r>
            <a:r>
              <a:rPr dirty="0" sz="1500">
                <a:latin typeface="Calibri"/>
                <a:cs typeface="Calibri"/>
              </a:rPr>
              <a:t> 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 </a:t>
            </a:r>
            <a:r>
              <a:rPr dirty="0" sz="1500" spc="-5">
                <a:latin typeface="Calibri"/>
                <a:cs typeface="Calibri"/>
              </a:rPr>
              <a:t>als</a:t>
            </a:r>
            <a:r>
              <a:rPr dirty="0" sz="1500">
                <a:latin typeface="Calibri"/>
                <a:cs typeface="Calibri"/>
              </a:rPr>
              <a:t>o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 spc="-5">
                <a:latin typeface="Calibri"/>
                <a:cs typeface="Calibri"/>
              </a:rPr>
              <a:t>unäch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das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nur wiede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eben,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5039" y="1677924"/>
            <a:ext cx="3977640" cy="839469"/>
          </a:xfrm>
          <a:custGeom>
            <a:avLst/>
            <a:gdLst/>
            <a:ahLst/>
            <a:cxnLst/>
            <a:rect l="l" t="t" r="r" b="b"/>
            <a:pathLst>
              <a:path w="3977640" h="839469">
                <a:moveTo>
                  <a:pt x="45594" y="0"/>
                </a:moveTo>
                <a:lnTo>
                  <a:pt x="16041" y="0"/>
                </a:lnTo>
                <a:lnTo>
                  <a:pt x="11047" y="14443"/>
                </a:lnTo>
                <a:lnTo>
                  <a:pt x="6438" y="31723"/>
                </a:lnTo>
                <a:lnTo>
                  <a:pt x="3047" y="49529"/>
                </a:lnTo>
                <a:lnTo>
                  <a:pt x="1523" y="61721"/>
                </a:lnTo>
                <a:lnTo>
                  <a:pt x="0" y="86867"/>
                </a:lnTo>
                <a:lnTo>
                  <a:pt x="0" y="838962"/>
                </a:lnTo>
                <a:lnTo>
                  <a:pt x="27432" y="838962"/>
                </a:lnTo>
                <a:lnTo>
                  <a:pt x="27432" y="75437"/>
                </a:lnTo>
                <a:lnTo>
                  <a:pt x="28956" y="64007"/>
                </a:lnTo>
                <a:lnTo>
                  <a:pt x="29718" y="53339"/>
                </a:lnTo>
                <a:lnTo>
                  <a:pt x="33982" y="33920"/>
                </a:lnTo>
                <a:lnTo>
                  <a:pt x="37480" y="21497"/>
                </a:lnTo>
                <a:lnTo>
                  <a:pt x="41717" y="9319"/>
                </a:lnTo>
                <a:lnTo>
                  <a:pt x="45594" y="0"/>
                </a:lnTo>
                <a:close/>
              </a:path>
              <a:path w="3977640" h="839469">
                <a:moveTo>
                  <a:pt x="3977640" y="838961"/>
                </a:moveTo>
                <a:lnTo>
                  <a:pt x="3977640" y="73913"/>
                </a:lnTo>
                <a:lnTo>
                  <a:pt x="3976878" y="60959"/>
                </a:lnTo>
                <a:lnTo>
                  <a:pt x="3974231" y="43080"/>
                </a:lnTo>
                <a:lnTo>
                  <a:pt x="3970373" y="25664"/>
                </a:lnTo>
                <a:lnTo>
                  <a:pt x="3965346" y="8753"/>
                </a:lnTo>
                <a:lnTo>
                  <a:pt x="3962056" y="0"/>
                </a:lnTo>
                <a:lnTo>
                  <a:pt x="3932751" y="0"/>
                </a:lnTo>
                <a:lnTo>
                  <a:pt x="3938368" y="14360"/>
                </a:lnTo>
                <a:lnTo>
                  <a:pt x="3942975" y="29228"/>
                </a:lnTo>
                <a:lnTo>
                  <a:pt x="3946512" y="44519"/>
                </a:lnTo>
                <a:lnTo>
                  <a:pt x="3948937" y="60190"/>
                </a:lnTo>
                <a:lnTo>
                  <a:pt x="3950970" y="86867"/>
                </a:lnTo>
                <a:lnTo>
                  <a:pt x="3950970" y="838961"/>
                </a:lnTo>
                <a:lnTo>
                  <a:pt x="3977640" y="838961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03" y="2516123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85039" y="2516886"/>
            <a:ext cx="3977640" cy="424180"/>
          </a:xfrm>
          <a:custGeom>
            <a:avLst/>
            <a:gdLst/>
            <a:ahLst/>
            <a:cxnLst/>
            <a:rect l="l" t="t" r="r" b="b"/>
            <a:pathLst>
              <a:path w="3977640" h="424180">
                <a:moveTo>
                  <a:pt x="3977640" y="189737"/>
                </a:moveTo>
                <a:lnTo>
                  <a:pt x="3977640" y="0"/>
                </a:lnTo>
                <a:lnTo>
                  <a:pt x="3950970" y="0"/>
                </a:lnTo>
                <a:lnTo>
                  <a:pt x="3950970" y="177545"/>
                </a:lnTo>
                <a:lnTo>
                  <a:pt x="3949446" y="199643"/>
                </a:lnTo>
                <a:lnTo>
                  <a:pt x="3939843" y="245813"/>
                </a:lnTo>
                <a:lnTo>
                  <a:pt x="3920672" y="288011"/>
                </a:lnTo>
                <a:lnTo>
                  <a:pt x="3893233" y="324979"/>
                </a:lnTo>
                <a:lnTo>
                  <a:pt x="3858830" y="355461"/>
                </a:lnTo>
                <a:lnTo>
                  <a:pt x="3818765" y="378200"/>
                </a:lnTo>
                <a:lnTo>
                  <a:pt x="3774340" y="391939"/>
                </a:lnTo>
                <a:lnTo>
                  <a:pt x="3732276" y="396189"/>
                </a:lnTo>
                <a:lnTo>
                  <a:pt x="246126" y="396239"/>
                </a:lnTo>
                <a:lnTo>
                  <a:pt x="230008" y="395575"/>
                </a:lnTo>
                <a:lnTo>
                  <a:pt x="183629" y="386941"/>
                </a:lnTo>
                <a:lnTo>
                  <a:pt x="141112" y="369123"/>
                </a:lnTo>
                <a:lnTo>
                  <a:pt x="103612" y="343128"/>
                </a:lnTo>
                <a:lnTo>
                  <a:pt x="72289" y="309959"/>
                </a:lnTo>
                <a:lnTo>
                  <a:pt x="48298" y="270622"/>
                </a:lnTo>
                <a:lnTo>
                  <a:pt x="32798" y="226119"/>
                </a:lnTo>
                <a:lnTo>
                  <a:pt x="28956" y="199643"/>
                </a:lnTo>
                <a:lnTo>
                  <a:pt x="27432" y="188213"/>
                </a:lnTo>
                <a:lnTo>
                  <a:pt x="27432" y="0"/>
                </a:lnTo>
                <a:lnTo>
                  <a:pt x="0" y="0"/>
                </a:lnTo>
                <a:lnTo>
                  <a:pt x="0" y="177545"/>
                </a:lnTo>
                <a:lnTo>
                  <a:pt x="5362" y="227222"/>
                </a:lnTo>
                <a:lnTo>
                  <a:pt x="15946" y="264440"/>
                </a:lnTo>
                <a:lnTo>
                  <a:pt x="32555" y="299354"/>
                </a:lnTo>
                <a:lnTo>
                  <a:pt x="54420" y="331312"/>
                </a:lnTo>
                <a:lnTo>
                  <a:pt x="80772" y="359663"/>
                </a:lnTo>
                <a:lnTo>
                  <a:pt x="111978" y="383683"/>
                </a:lnTo>
                <a:lnTo>
                  <a:pt x="146071" y="401905"/>
                </a:lnTo>
                <a:lnTo>
                  <a:pt x="182321" y="414708"/>
                </a:lnTo>
                <a:lnTo>
                  <a:pt x="220210" y="421970"/>
                </a:lnTo>
                <a:lnTo>
                  <a:pt x="246126" y="423671"/>
                </a:lnTo>
                <a:lnTo>
                  <a:pt x="3732276" y="423671"/>
                </a:lnTo>
                <a:lnTo>
                  <a:pt x="3775292" y="419599"/>
                </a:lnTo>
                <a:lnTo>
                  <a:pt x="3826026" y="404720"/>
                </a:lnTo>
                <a:lnTo>
                  <a:pt x="3871487" y="379979"/>
                </a:lnTo>
                <a:lnTo>
                  <a:pt x="3910450" y="346643"/>
                </a:lnTo>
                <a:lnTo>
                  <a:pt x="3941687" y="305981"/>
                </a:lnTo>
                <a:lnTo>
                  <a:pt x="3963972" y="259261"/>
                </a:lnTo>
                <a:lnTo>
                  <a:pt x="3976078" y="207752"/>
                </a:lnTo>
                <a:lnTo>
                  <a:pt x="3977640" y="189737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359028" y="1782381"/>
            <a:ext cx="3629660" cy="862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2000"/>
              </a:lnSpc>
            </a:pPr>
            <a:r>
              <a:rPr dirty="0" sz="1900" spc="-20" b="1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dirty="0" sz="1900" spc="15" b="1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dirty="0" sz="1900" b="1">
                <a:solidFill>
                  <a:srgbClr val="1F497C"/>
                </a:solidFill>
                <a:latin typeface="Calibri"/>
                <a:cs typeface="Calibri"/>
              </a:rPr>
              <a:t>in</a:t>
            </a:r>
            <a:r>
              <a:rPr dirty="0" sz="1900" spc="5" b="1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dirty="0" sz="1900" b="1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900" spc="-20" b="1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dirty="0" sz="1900" spc="10" b="1">
                <a:solidFill>
                  <a:srgbClr val="1F497C"/>
                </a:solidFill>
                <a:latin typeface="Calibri"/>
                <a:cs typeface="Calibri"/>
              </a:rPr>
              <a:t>ep</a:t>
            </a:r>
            <a:r>
              <a:rPr dirty="0" sz="1900" spc="-20" b="1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dirty="0" sz="1900" b="1">
                <a:solidFill>
                  <a:srgbClr val="1F497C"/>
                </a:solidFill>
                <a:latin typeface="Calibri"/>
                <a:cs typeface="Calibri"/>
              </a:rPr>
              <a:t>oduktio</a:t>
            </a:r>
            <a:r>
              <a:rPr dirty="0" sz="1900" spc="10" b="1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dirty="0" sz="1900" spc="-5" b="1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900" spc="10" b="1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dirty="0" sz="1900" b="1">
                <a:solidFill>
                  <a:srgbClr val="1F497C"/>
                </a:solidFill>
                <a:latin typeface="Calibri"/>
                <a:cs typeface="Calibri"/>
              </a:rPr>
              <a:t>d</a:t>
            </a:r>
            <a:r>
              <a:rPr dirty="0" sz="1900" spc="10" b="1">
                <a:solidFill>
                  <a:srgbClr val="1F497C"/>
                </a:solidFill>
                <a:latin typeface="Calibri"/>
                <a:cs typeface="Calibri"/>
              </a:rPr>
              <a:t>er</a:t>
            </a:r>
            <a:r>
              <a:rPr dirty="0" sz="1900" b="1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900" spc="-15" b="1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dirty="0" sz="1900" spc="10" b="1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dirty="0" sz="1900" b="1">
                <a:solidFill>
                  <a:srgbClr val="1F497C"/>
                </a:solidFill>
                <a:latin typeface="Calibri"/>
                <a:cs typeface="Calibri"/>
              </a:rPr>
              <a:t>utinier</a:t>
            </a:r>
            <a:r>
              <a:rPr dirty="0" sz="1900" spc="-30" b="1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dirty="0" sz="1900" spc="15" b="1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dirty="0" sz="1900" b="1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900" spc="5" b="1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dirty="0" sz="1900" spc="-10" b="1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dirty="0" sz="1900" b="1">
                <a:solidFill>
                  <a:srgbClr val="1F497C"/>
                </a:solidFill>
                <a:latin typeface="Calibri"/>
                <a:cs typeface="Calibri"/>
              </a:rPr>
              <a:t>w</a:t>
            </a:r>
            <a:r>
              <a:rPr dirty="0" sz="1900" spc="10" b="1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dirty="0" sz="1900" spc="5" b="1">
                <a:solidFill>
                  <a:srgbClr val="1F497C"/>
                </a:solidFill>
                <a:latin typeface="Calibri"/>
                <a:cs typeface="Calibri"/>
              </a:rPr>
              <a:t>ndun</a:t>
            </a:r>
            <a:r>
              <a:rPr dirty="0" sz="1900" spc="5" b="1">
                <a:solidFill>
                  <a:srgbClr val="1F497C"/>
                </a:solidFill>
                <a:latin typeface="Calibri"/>
                <a:cs typeface="Calibri"/>
              </a:rPr>
              <a:t>g</a:t>
            </a:r>
            <a:r>
              <a:rPr dirty="0" sz="1900" spc="-20" b="1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900" spc="-15" b="1">
                <a:solidFill>
                  <a:srgbClr val="1F497C"/>
                </a:solidFill>
                <a:latin typeface="Calibri"/>
                <a:cs typeface="Calibri"/>
              </a:rPr>
              <a:t>v</a:t>
            </a:r>
            <a:r>
              <a:rPr dirty="0" sz="1900" spc="10" b="1">
                <a:solidFill>
                  <a:srgbClr val="1F497C"/>
                </a:solidFill>
                <a:latin typeface="Calibri"/>
                <a:cs typeface="Calibri"/>
              </a:rPr>
              <a:t>on</a:t>
            </a:r>
            <a:r>
              <a:rPr dirty="0" sz="1900" spc="-10" b="1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900" spc="5" b="1">
                <a:solidFill>
                  <a:srgbClr val="1F497C"/>
                </a:solidFill>
                <a:latin typeface="Calibri"/>
                <a:cs typeface="Calibri"/>
              </a:rPr>
              <a:t>Wissen</a:t>
            </a:r>
            <a:r>
              <a:rPr dirty="0" sz="1900" b="1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900" spc="-5" b="1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dirty="0" sz="1900" spc="-20" b="1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dirty="0" sz="1900" spc="5" b="1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dirty="0" sz="1900" b="1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900" spc="-50" b="1">
                <a:solidFill>
                  <a:srgbClr val="1F497C"/>
                </a:solidFill>
                <a:latin typeface="Calibri"/>
                <a:cs typeface="Calibri"/>
              </a:rPr>
              <a:t>k</a:t>
            </a:r>
            <a:r>
              <a:rPr dirty="0" sz="1900" spc="15" b="1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dirty="0" sz="1900" b="1">
                <a:solidFill>
                  <a:srgbClr val="1F497C"/>
                </a:solidFill>
                <a:latin typeface="Calibri"/>
                <a:cs typeface="Calibri"/>
              </a:rPr>
              <a:t>in</a:t>
            </a:r>
            <a:r>
              <a:rPr dirty="0" sz="1900" spc="5" b="1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dirty="0" sz="1900" b="1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900" spc="10" b="1">
                <a:solidFill>
                  <a:srgbClr val="1F497C"/>
                </a:solidFill>
                <a:latin typeface="Calibri"/>
                <a:cs typeface="Calibri"/>
              </a:rPr>
              <a:t>Wiss</a:t>
            </a:r>
            <a:r>
              <a:rPr dirty="0" sz="1900" spc="5" b="1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dirty="0" sz="1900" b="1">
                <a:solidFill>
                  <a:srgbClr val="1F497C"/>
                </a:solidFill>
                <a:latin typeface="Calibri"/>
                <a:cs typeface="Calibri"/>
              </a:rPr>
              <a:t>nsch</a:t>
            </a:r>
            <a:r>
              <a:rPr dirty="0" sz="1900" spc="-10" b="1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dirty="0" sz="1900" spc="5" b="1">
                <a:solidFill>
                  <a:srgbClr val="1F497C"/>
                </a:solidFill>
                <a:latin typeface="Calibri"/>
                <a:cs typeface="Calibri"/>
              </a:rPr>
              <a:t>ft</a:t>
            </a:r>
            <a:r>
              <a:rPr dirty="0" sz="1900" spc="10" b="1">
                <a:solidFill>
                  <a:srgbClr val="1F497C"/>
                </a:solidFill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96751" y="2529903"/>
            <a:ext cx="3877310" cy="905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 </a:t>
            </a:r>
            <a:r>
              <a:rPr dirty="0" sz="1500" spc="-5">
                <a:latin typeface="Calibri"/>
                <a:cs typeface="Calibri"/>
              </a:rPr>
              <a:t>scho</a:t>
            </a:r>
            <a:r>
              <a:rPr dirty="0" sz="1500">
                <a:latin typeface="Calibri"/>
                <a:cs typeface="Calibri"/>
              </a:rPr>
              <a:t>n 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tur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sondern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das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Sie</a:t>
            </a:r>
            <a:r>
              <a:rPr dirty="0" sz="1500" spc="-5">
                <a:latin typeface="Calibri"/>
                <a:cs typeface="Calibri"/>
              </a:rPr>
              <a:t> sic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damit er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ennbar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auseinande</a:t>
            </a:r>
            <a:r>
              <a:rPr dirty="0" sz="1500" spc="-15">
                <a:latin typeface="Calibri"/>
                <a:cs typeface="Calibri"/>
              </a:rPr>
              <a:t>rg</a:t>
            </a:r>
            <a:r>
              <a:rPr dirty="0" sz="1500">
                <a:latin typeface="Calibri"/>
                <a:cs typeface="Calibri"/>
              </a:rPr>
              <a:t>esetz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haben,</a:t>
            </a:r>
            <a:r>
              <a:rPr dirty="0" sz="1500" spc="-5">
                <a:latin typeface="Calibri"/>
                <a:cs typeface="Calibri"/>
              </a:rPr>
              <a:t> et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indem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P</a:t>
            </a:r>
            <a:r>
              <a:rPr dirty="0" sz="1500" spc="-5">
                <a:latin typeface="Calibri"/>
                <a:cs typeface="Calibri"/>
              </a:rPr>
              <a:t>os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lichen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kritisch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enein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d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b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haben.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03" y="3355085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83549" y="3731514"/>
            <a:ext cx="1154430" cy="463550"/>
          </a:xfrm>
          <a:custGeom>
            <a:avLst/>
            <a:gdLst/>
            <a:ahLst/>
            <a:cxnLst/>
            <a:rect l="l" t="t" r="r" b="b"/>
            <a:pathLst>
              <a:path w="1154430" h="463550">
                <a:moveTo>
                  <a:pt x="0" y="0"/>
                </a:moveTo>
                <a:lnTo>
                  <a:pt x="0" y="463296"/>
                </a:lnTo>
                <a:lnTo>
                  <a:pt x="1154430" y="463296"/>
                </a:lnTo>
                <a:lnTo>
                  <a:pt x="1154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70745" y="3725417"/>
            <a:ext cx="1384300" cy="469900"/>
          </a:xfrm>
          <a:custGeom>
            <a:avLst/>
            <a:gdLst/>
            <a:ahLst/>
            <a:cxnLst/>
            <a:rect l="l" t="t" r="r" b="b"/>
            <a:pathLst>
              <a:path w="1384300" h="469900">
                <a:moveTo>
                  <a:pt x="0" y="0"/>
                </a:moveTo>
                <a:lnTo>
                  <a:pt x="0" y="469391"/>
                </a:lnTo>
                <a:lnTo>
                  <a:pt x="1383791" y="469391"/>
                </a:lnTo>
                <a:lnTo>
                  <a:pt x="1383791" y="0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87303" y="3725417"/>
            <a:ext cx="2039620" cy="469900"/>
          </a:xfrm>
          <a:custGeom>
            <a:avLst/>
            <a:gdLst/>
            <a:ahLst/>
            <a:cxnLst/>
            <a:rect l="l" t="t" r="r" b="b"/>
            <a:pathLst>
              <a:path w="2039620" h="469900">
                <a:moveTo>
                  <a:pt x="0" y="0"/>
                </a:moveTo>
                <a:lnTo>
                  <a:pt x="0" y="469392"/>
                </a:lnTo>
                <a:lnTo>
                  <a:pt x="2039112" y="469391"/>
                </a:lnTo>
                <a:lnTo>
                  <a:pt x="2039112" y="0"/>
                </a:lnTo>
                <a:lnTo>
                  <a:pt x="0" y="0"/>
                </a:lnTo>
                <a:close/>
              </a:path>
            </a:pathLst>
          </a:custGeom>
          <a:solidFill>
            <a:srgbClr val="3E6C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59181" y="3725417"/>
            <a:ext cx="1973580" cy="469900"/>
          </a:xfrm>
          <a:custGeom>
            <a:avLst/>
            <a:gdLst/>
            <a:ahLst/>
            <a:cxnLst/>
            <a:rect l="l" t="t" r="r" b="b"/>
            <a:pathLst>
              <a:path w="1973579" h="469900">
                <a:moveTo>
                  <a:pt x="0" y="0"/>
                </a:moveTo>
                <a:lnTo>
                  <a:pt x="0" y="469391"/>
                </a:lnTo>
                <a:lnTo>
                  <a:pt x="1973579" y="469391"/>
                </a:lnTo>
                <a:lnTo>
                  <a:pt x="1973579" y="0"/>
                </a:lnTo>
                <a:lnTo>
                  <a:pt x="0" y="0"/>
                </a:lnTo>
                <a:close/>
              </a:path>
            </a:pathLst>
          </a:custGeom>
          <a:solidFill>
            <a:srgbClr val="3A7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559431" y="3725417"/>
            <a:ext cx="1902460" cy="469900"/>
          </a:xfrm>
          <a:custGeom>
            <a:avLst/>
            <a:gdLst/>
            <a:ahLst/>
            <a:cxnLst/>
            <a:rect l="l" t="t" r="r" b="b"/>
            <a:pathLst>
              <a:path w="1902459" h="469900">
                <a:moveTo>
                  <a:pt x="0" y="0"/>
                </a:moveTo>
                <a:lnTo>
                  <a:pt x="0" y="469391"/>
                </a:lnTo>
                <a:lnTo>
                  <a:pt x="1901952" y="469391"/>
                </a:lnTo>
                <a:lnTo>
                  <a:pt x="1901952" y="0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11693" y="3546347"/>
            <a:ext cx="387985" cy="648970"/>
          </a:xfrm>
          <a:custGeom>
            <a:avLst/>
            <a:gdLst/>
            <a:ahLst/>
            <a:cxnLst/>
            <a:rect l="l" t="t" r="r" b="b"/>
            <a:pathLst>
              <a:path w="387985" h="648970">
                <a:moveTo>
                  <a:pt x="0" y="0"/>
                </a:moveTo>
                <a:lnTo>
                  <a:pt x="0" y="648462"/>
                </a:lnTo>
                <a:lnTo>
                  <a:pt x="387858" y="648462"/>
                </a:lnTo>
                <a:lnTo>
                  <a:pt x="3878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99551" y="4194047"/>
            <a:ext cx="8792210" cy="840105"/>
          </a:xfrm>
          <a:custGeom>
            <a:avLst/>
            <a:gdLst/>
            <a:ahLst/>
            <a:cxnLst/>
            <a:rect l="l" t="t" r="r" b="b"/>
            <a:pathLst>
              <a:path w="8792210" h="840104">
                <a:moveTo>
                  <a:pt x="0" y="0"/>
                </a:moveTo>
                <a:lnTo>
                  <a:pt x="0" y="839724"/>
                </a:lnTo>
                <a:lnTo>
                  <a:pt x="8791950" y="839724"/>
                </a:lnTo>
                <a:lnTo>
                  <a:pt x="87919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90407" y="4485894"/>
            <a:ext cx="2386965" cy="548005"/>
          </a:xfrm>
          <a:custGeom>
            <a:avLst/>
            <a:gdLst/>
            <a:ahLst/>
            <a:cxnLst/>
            <a:rect l="l" t="t" r="r" b="b"/>
            <a:pathLst>
              <a:path w="2386965" h="548004">
                <a:moveTo>
                  <a:pt x="0" y="0"/>
                </a:moveTo>
                <a:lnTo>
                  <a:pt x="0" y="547877"/>
                </a:lnTo>
                <a:lnTo>
                  <a:pt x="2386583" y="547877"/>
                </a:lnTo>
                <a:lnTo>
                  <a:pt x="2386583" y="0"/>
                </a:lnTo>
                <a:lnTo>
                  <a:pt x="0" y="0"/>
                </a:lnTo>
                <a:close/>
              </a:path>
            </a:pathLst>
          </a:custGeom>
          <a:solidFill>
            <a:srgbClr val="6E97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051437" y="3970845"/>
            <a:ext cx="2238375" cy="1179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960" indent="-48895">
              <a:lnSpc>
                <a:spcPct val="100000"/>
              </a:lnSpc>
              <a:tabLst>
                <a:tab pos="1195070" algn="l"/>
              </a:tabLst>
            </a:pPr>
            <a:r>
              <a:rPr dirty="0" sz="1900" spc="1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ugie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baseline="1461" sz="2850" spc="-30">
                <a:solidFill>
                  <a:srgbClr val="FFFFFF"/>
                </a:solidFill>
                <a:latin typeface="Calibri"/>
                <a:cs typeface="Calibri"/>
              </a:rPr>
              <a:t>Kr</a:t>
            </a:r>
            <a:r>
              <a:rPr dirty="0" baseline="1461" sz="2850" spc="7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baseline="1461" sz="2850" spc="-7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baseline="1461" sz="285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baseline="1461" sz="285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baseline="1461" sz="2850" spc="7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baseline="1461" sz="285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baseline="1461" sz="2850" spc="-37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baseline="1461" sz="2850" spc="-22">
                <a:solidFill>
                  <a:srgbClr val="FFFFFF"/>
                </a:solidFill>
                <a:latin typeface="Calibri"/>
                <a:cs typeface="Calibri"/>
              </a:rPr>
              <a:t>ä</a:t>
            </a:r>
            <a:r>
              <a:rPr dirty="0" baseline="1461" sz="2850" spc="7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baseline="1461"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Times New Roman"/>
              <a:cs typeface="Times New Roman"/>
            </a:endParaRPr>
          </a:p>
          <a:p>
            <a:pPr marL="546100" marR="227965" indent="-485140">
              <a:lnSpc>
                <a:spcPct val="101800"/>
              </a:lnSpc>
            </a:pPr>
            <a:r>
              <a:rPr dirty="0" sz="19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lorie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900" spc="15">
                <a:solidFill>
                  <a:srgbClr val="FFFFFF"/>
                </a:solidFill>
                <a:latin typeface="Calibri"/>
                <a:cs typeface="Calibri"/>
              </a:rPr>
              <a:t>tierung</a:t>
            </a:r>
            <a:r>
              <a:rPr dirty="0" sz="19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1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10">
                <a:solidFill>
                  <a:srgbClr val="FFFFFF"/>
                </a:solidFill>
                <a:latin typeface="Calibri"/>
                <a:cs typeface="Calibri"/>
              </a:rPr>
              <a:t>Methodik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16615" y="4479035"/>
            <a:ext cx="1809750" cy="554990"/>
          </a:xfrm>
          <a:custGeom>
            <a:avLst/>
            <a:gdLst/>
            <a:ahLst/>
            <a:cxnLst/>
            <a:rect l="l" t="t" r="r" b="b"/>
            <a:pathLst>
              <a:path w="1809750" h="554989">
                <a:moveTo>
                  <a:pt x="0" y="0"/>
                </a:moveTo>
                <a:lnTo>
                  <a:pt x="0" y="554736"/>
                </a:lnTo>
                <a:lnTo>
                  <a:pt x="1809750" y="554736"/>
                </a:lnTo>
                <a:lnTo>
                  <a:pt x="1809750" y="0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159131" y="4479035"/>
            <a:ext cx="2040255" cy="554990"/>
          </a:xfrm>
          <a:custGeom>
            <a:avLst/>
            <a:gdLst/>
            <a:ahLst/>
            <a:cxnLst/>
            <a:rect l="l" t="t" r="r" b="b"/>
            <a:pathLst>
              <a:path w="2040254" h="554989">
                <a:moveTo>
                  <a:pt x="0" y="0"/>
                </a:moveTo>
                <a:lnTo>
                  <a:pt x="0" y="554736"/>
                </a:lnTo>
                <a:lnTo>
                  <a:pt x="2039874" y="554736"/>
                </a:lnTo>
                <a:lnTo>
                  <a:pt x="2039874" y="0"/>
                </a:lnTo>
                <a:lnTo>
                  <a:pt x="0" y="0"/>
                </a:lnTo>
                <a:close/>
              </a:path>
            </a:pathLst>
          </a:custGeom>
          <a:solidFill>
            <a:srgbClr val="95B3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224901" y="4479035"/>
            <a:ext cx="2242820" cy="554990"/>
          </a:xfrm>
          <a:custGeom>
            <a:avLst/>
            <a:gdLst/>
            <a:ahLst/>
            <a:cxnLst/>
            <a:rect l="l" t="t" r="r" b="b"/>
            <a:pathLst>
              <a:path w="2242820" h="554989">
                <a:moveTo>
                  <a:pt x="0" y="0"/>
                </a:moveTo>
                <a:lnTo>
                  <a:pt x="0" y="554736"/>
                </a:lnTo>
                <a:lnTo>
                  <a:pt x="2242566" y="554736"/>
                </a:lnTo>
                <a:lnTo>
                  <a:pt x="2242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285E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83549" y="4194047"/>
            <a:ext cx="1154430" cy="259079"/>
          </a:xfrm>
          <a:custGeom>
            <a:avLst/>
            <a:gdLst/>
            <a:ahLst/>
            <a:cxnLst/>
            <a:rect l="l" t="t" r="r" b="b"/>
            <a:pathLst>
              <a:path w="1154430" h="259079">
                <a:moveTo>
                  <a:pt x="0" y="0"/>
                </a:moveTo>
                <a:lnTo>
                  <a:pt x="0" y="259079"/>
                </a:lnTo>
                <a:lnTo>
                  <a:pt x="1154430" y="259079"/>
                </a:lnTo>
                <a:lnTo>
                  <a:pt x="1154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70745" y="4194047"/>
            <a:ext cx="1384300" cy="252729"/>
          </a:xfrm>
          <a:custGeom>
            <a:avLst/>
            <a:gdLst/>
            <a:ahLst/>
            <a:cxnLst/>
            <a:rect l="l" t="t" r="r" b="b"/>
            <a:pathLst>
              <a:path w="1384300" h="252729">
                <a:moveTo>
                  <a:pt x="0" y="0"/>
                </a:moveTo>
                <a:lnTo>
                  <a:pt x="0" y="252222"/>
                </a:lnTo>
                <a:lnTo>
                  <a:pt x="1383791" y="252222"/>
                </a:lnTo>
                <a:lnTo>
                  <a:pt x="1383791" y="0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87303" y="4194047"/>
            <a:ext cx="2039620" cy="252729"/>
          </a:xfrm>
          <a:custGeom>
            <a:avLst/>
            <a:gdLst/>
            <a:ahLst/>
            <a:cxnLst/>
            <a:rect l="l" t="t" r="r" b="b"/>
            <a:pathLst>
              <a:path w="2039620" h="252729">
                <a:moveTo>
                  <a:pt x="0" y="0"/>
                </a:moveTo>
                <a:lnTo>
                  <a:pt x="0" y="252222"/>
                </a:lnTo>
                <a:lnTo>
                  <a:pt x="2039112" y="252222"/>
                </a:lnTo>
                <a:lnTo>
                  <a:pt x="2039112" y="0"/>
                </a:lnTo>
                <a:lnTo>
                  <a:pt x="0" y="0"/>
                </a:lnTo>
                <a:close/>
              </a:path>
            </a:pathLst>
          </a:custGeom>
          <a:solidFill>
            <a:srgbClr val="3E6C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4697101" y="3823017"/>
            <a:ext cx="1618615" cy="566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47650">
              <a:lnSpc>
                <a:spcPct val="101800"/>
              </a:lnSpc>
            </a:pPr>
            <a:r>
              <a:rPr dirty="0" sz="1900" spc="10">
                <a:solidFill>
                  <a:srgbClr val="FFFFFF"/>
                </a:solidFill>
                <a:latin typeface="Calibri"/>
                <a:cs typeface="Calibri"/>
              </a:rPr>
              <a:t>Prinzipielle </a:t>
            </a:r>
            <a:r>
              <a:rPr dirty="0" sz="1900" spc="-8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9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9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9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ä</a:t>
            </a:r>
            <a:r>
              <a:rPr dirty="0" sz="1900" spc="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dl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dirty="0" sz="1900" spc="-55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559181" y="4194047"/>
            <a:ext cx="1973580" cy="252729"/>
          </a:xfrm>
          <a:custGeom>
            <a:avLst/>
            <a:gdLst/>
            <a:ahLst/>
            <a:cxnLst/>
            <a:rect l="l" t="t" r="r" b="b"/>
            <a:pathLst>
              <a:path w="1973579" h="252729">
                <a:moveTo>
                  <a:pt x="0" y="0"/>
                </a:moveTo>
                <a:lnTo>
                  <a:pt x="0" y="252222"/>
                </a:lnTo>
                <a:lnTo>
                  <a:pt x="1973579" y="252222"/>
                </a:lnTo>
                <a:lnTo>
                  <a:pt x="1973579" y="0"/>
                </a:lnTo>
                <a:lnTo>
                  <a:pt x="0" y="0"/>
                </a:lnTo>
                <a:close/>
              </a:path>
            </a:pathLst>
          </a:custGeom>
          <a:solidFill>
            <a:srgbClr val="3A7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879469" y="3823017"/>
            <a:ext cx="1334135" cy="566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33350">
              <a:lnSpc>
                <a:spcPct val="101800"/>
              </a:lnSpc>
            </a:pP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900" spc="-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900" spc="15">
                <a:solidFill>
                  <a:srgbClr val="FFFFFF"/>
                </a:solidFill>
                <a:latin typeface="Calibri"/>
                <a:cs typeface="Calibri"/>
              </a:rPr>
              <a:t>äzision</a:t>
            </a:r>
            <a:r>
              <a:rPr dirty="0" sz="19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1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1900" spc="1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900" spc="2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eu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900" spc="-55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559431" y="4194047"/>
            <a:ext cx="1902460" cy="252729"/>
          </a:xfrm>
          <a:custGeom>
            <a:avLst/>
            <a:gdLst/>
            <a:ahLst/>
            <a:cxnLst/>
            <a:rect l="l" t="t" r="r" b="b"/>
            <a:pathLst>
              <a:path w="1902459" h="252729">
                <a:moveTo>
                  <a:pt x="0" y="0"/>
                </a:moveTo>
                <a:lnTo>
                  <a:pt x="0" y="252222"/>
                </a:lnTo>
                <a:lnTo>
                  <a:pt x="1901952" y="252222"/>
                </a:lnTo>
                <a:lnTo>
                  <a:pt x="1901952" y="0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8958205" y="3823017"/>
            <a:ext cx="1102995" cy="566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3495">
              <a:lnSpc>
                <a:spcPct val="101800"/>
              </a:lnSpc>
            </a:pPr>
            <a:r>
              <a:rPr dirty="0" sz="1900" spc="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9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900" spc="15">
                <a:solidFill>
                  <a:srgbClr val="FFFFFF"/>
                </a:solidFill>
                <a:latin typeface="Calibri"/>
                <a:cs typeface="Calibri"/>
              </a:rPr>
              <a:t>dnung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1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900" spc="-2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900" spc="1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tik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03375" y="4725225"/>
            <a:ext cx="1235075" cy="271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 spc="-1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900" spc="-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900" spc="15">
                <a:solidFill>
                  <a:srgbClr val="FFFFFF"/>
                </a:solidFill>
                <a:latin typeface="Calibri"/>
                <a:cs typeface="Calibri"/>
              </a:rPr>
              <a:t>anspa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enz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44545" y="4725225"/>
            <a:ext cx="1668780" cy="271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 spc="10">
                <a:solidFill>
                  <a:srgbClr val="FFFFFF"/>
                </a:solidFill>
                <a:latin typeface="Calibri"/>
                <a:cs typeface="Calibri"/>
              </a:rPr>
              <a:t>Glaubwü</a:t>
            </a:r>
            <a:r>
              <a:rPr dirty="0" sz="19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900" spc="2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ig</a:t>
            </a:r>
            <a:r>
              <a:rPr dirty="0" sz="1900" spc="-55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70347" y="4577397"/>
            <a:ext cx="1551940" cy="566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1959" marR="5080" indent="-429895">
              <a:lnSpc>
                <a:spcPct val="101800"/>
              </a:lnSpc>
            </a:pP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dirty="0" sz="1900" spc="-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eric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tig</a:t>
            </a:r>
            <a:r>
              <a:rPr dirty="0" sz="1900" spc="-55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 (Logik)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11693" y="4194047"/>
            <a:ext cx="387985" cy="840105"/>
          </a:xfrm>
          <a:custGeom>
            <a:avLst/>
            <a:gdLst/>
            <a:ahLst/>
            <a:cxnLst/>
            <a:rect l="l" t="t" r="r" b="b"/>
            <a:pathLst>
              <a:path w="387985" h="840104">
                <a:moveTo>
                  <a:pt x="0" y="0"/>
                </a:moveTo>
                <a:lnTo>
                  <a:pt x="0" y="839724"/>
                </a:lnTo>
                <a:lnTo>
                  <a:pt x="387858" y="839724"/>
                </a:lnTo>
                <a:lnTo>
                  <a:pt x="3878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899551" y="5033009"/>
            <a:ext cx="8792210" cy="840105"/>
          </a:xfrm>
          <a:custGeom>
            <a:avLst/>
            <a:gdLst/>
            <a:ahLst/>
            <a:cxnLst/>
            <a:rect l="l" t="t" r="r" b="b"/>
            <a:pathLst>
              <a:path w="8792210" h="840104">
                <a:moveTo>
                  <a:pt x="0" y="0"/>
                </a:moveTo>
                <a:lnTo>
                  <a:pt x="0" y="839724"/>
                </a:lnTo>
                <a:lnTo>
                  <a:pt x="8791950" y="839724"/>
                </a:lnTo>
                <a:lnTo>
                  <a:pt x="87919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890407" y="5033009"/>
            <a:ext cx="2386965" cy="174625"/>
          </a:xfrm>
          <a:custGeom>
            <a:avLst/>
            <a:gdLst/>
            <a:ahLst/>
            <a:cxnLst/>
            <a:rect l="l" t="t" r="r" b="b"/>
            <a:pathLst>
              <a:path w="2386965" h="174625">
                <a:moveTo>
                  <a:pt x="0" y="0"/>
                </a:moveTo>
                <a:lnTo>
                  <a:pt x="0" y="174498"/>
                </a:lnTo>
                <a:lnTo>
                  <a:pt x="2386583" y="174498"/>
                </a:lnTo>
                <a:lnTo>
                  <a:pt x="2386583" y="0"/>
                </a:lnTo>
                <a:lnTo>
                  <a:pt x="0" y="0"/>
                </a:lnTo>
                <a:close/>
              </a:path>
            </a:pathLst>
          </a:custGeom>
          <a:solidFill>
            <a:srgbClr val="6E97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316615" y="5033009"/>
            <a:ext cx="1809750" cy="167640"/>
          </a:xfrm>
          <a:custGeom>
            <a:avLst/>
            <a:gdLst/>
            <a:ahLst/>
            <a:cxnLst/>
            <a:rect l="l" t="t" r="r" b="b"/>
            <a:pathLst>
              <a:path w="1809750" h="167639">
                <a:moveTo>
                  <a:pt x="0" y="0"/>
                </a:moveTo>
                <a:lnTo>
                  <a:pt x="0" y="167640"/>
                </a:lnTo>
                <a:lnTo>
                  <a:pt x="1809750" y="167639"/>
                </a:lnTo>
                <a:lnTo>
                  <a:pt x="1809750" y="0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159131" y="5033009"/>
            <a:ext cx="2040255" cy="167640"/>
          </a:xfrm>
          <a:custGeom>
            <a:avLst/>
            <a:gdLst/>
            <a:ahLst/>
            <a:cxnLst/>
            <a:rect l="l" t="t" r="r" b="b"/>
            <a:pathLst>
              <a:path w="2040254" h="167639">
                <a:moveTo>
                  <a:pt x="0" y="0"/>
                </a:moveTo>
                <a:lnTo>
                  <a:pt x="0" y="167639"/>
                </a:lnTo>
                <a:lnTo>
                  <a:pt x="2039874" y="167639"/>
                </a:lnTo>
                <a:lnTo>
                  <a:pt x="2039874" y="0"/>
                </a:lnTo>
                <a:lnTo>
                  <a:pt x="0" y="0"/>
                </a:lnTo>
                <a:close/>
              </a:path>
            </a:pathLst>
          </a:custGeom>
          <a:solidFill>
            <a:srgbClr val="95B3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224901" y="5033009"/>
            <a:ext cx="2242820" cy="167640"/>
          </a:xfrm>
          <a:custGeom>
            <a:avLst/>
            <a:gdLst/>
            <a:ahLst/>
            <a:cxnLst/>
            <a:rect l="l" t="t" r="r" b="b"/>
            <a:pathLst>
              <a:path w="2242820" h="167639">
                <a:moveTo>
                  <a:pt x="0" y="0"/>
                </a:moveTo>
                <a:lnTo>
                  <a:pt x="0" y="167639"/>
                </a:lnTo>
                <a:lnTo>
                  <a:pt x="2242566" y="167639"/>
                </a:lnTo>
                <a:lnTo>
                  <a:pt x="2242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285E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897265" y="5240273"/>
            <a:ext cx="3717925" cy="632460"/>
          </a:xfrm>
          <a:custGeom>
            <a:avLst/>
            <a:gdLst/>
            <a:ahLst/>
            <a:cxnLst/>
            <a:rect l="l" t="t" r="r" b="b"/>
            <a:pathLst>
              <a:path w="3717925" h="632460">
                <a:moveTo>
                  <a:pt x="0" y="0"/>
                </a:moveTo>
                <a:lnTo>
                  <a:pt x="0" y="632460"/>
                </a:lnTo>
                <a:lnTo>
                  <a:pt x="3717797" y="632460"/>
                </a:lnTo>
                <a:lnTo>
                  <a:pt x="3717797" y="0"/>
                </a:lnTo>
                <a:lnTo>
                  <a:pt x="0" y="0"/>
                </a:lnTo>
                <a:close/>
              </a:path>
            </a:pathLst>
          </a:custGeom>
          <a:solidFill>
            <a:srgbClr val="3A7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2143630" y="5337873"/>
            <a:ext cx="3225165" cy="566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010285">
              <a:lnSpc>
                <a:spcPct val="101800"/>
              </a:lnSpc>
            </a:pPr>
            <a:r>
              <a:rPr dirty="0" sz="1900" spc="10">
                <a:solidFill>
                  <a:srgbClr val="FFFFFF"/>
                </a:solidFill>
                <a:latin typeface="Calibri"/>
                <a:cs typeface="Calibri"/>
              </a:rPr>
              <a:t>Sachlich</a:t>
            </a:r>
            <a:r>
              <a:rPr dirty="0" sz="1900" spc="-4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900" spc="10">
                <a:solidFill>
                  <a:srgbClr val="FFFFFF"/>
                </a:solidFill>
                <a:latin typeface="Calibri"/>
                <a:cs typeface="Calibri"/>
              </a:rPr>
              <a:t>eit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(I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9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900" spc="15">
                <a:solidFill>
                  <a:srgbClr val="FFFFFF"/>
                </a:solidFill>
                <a:latin typeface="Calibri"/>
                <a:cs typeface="Calibri"/>
              </a:rPr>
              <a:t>sub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tivi</a:t>
            </a:r>
            <a:r>
              <a:rPr dirty="0" sz="19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900" spc="-5">
                <a:solidFill>
                  <a:srgbClr val="FFFFFF"/>
                </a:solidFill>
                <a:latin typeface="Calibri"/>
                <a:cs typeface="Calibri"/>
              </a:rPr>
              <a:t>ä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6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ertf</a:t>
            </a:r>
            <a:r>
              <a:rPr dirty="0" sz="19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900" spc="10">
                <a:solidFill>
                  <a:srgbClr val="FFFFFF"/>
                </a:solidFill>
                <a:latin typeface="Calibri"/>
                <a:cs typeface="Calibri"/>
              </a:rPr>
              <a:t>eiheit)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654687" y="5233415"/>
            <a:ext cx="2039620" cy="639445"/>
          </a:xfrm>
          <a:custGeom>
            <a:avLst/>
            <a:gdLst/>
            <a:ahLst/>
            <a:cxnLst/>
            <a:rect l="l" t="t" r="r" b="b"/>
            <a:pathLst>
              <a:path w="2039620" h="639445">
                <a:moveTo>
                  <a:pt x="0" y="0"/>
                </a:moveTo>
                <a:lnTo>
                  <a:pt x="0" y="639318"/>
                </a:lnTo>
                <a:lnTo>
                  <a:pt x="2039111" y="639317"/>
                </a:lnTo>
                <a:lnTo>
                  <a:pt x="2039111" y="0"/>
                </a:lnTo>
                <a:lnTo>
                  <a:pt x="0" y="0"/>
                </a:lnTo>
                <a:close/>
              </a:path>
            </a:pathLst>
          </a:custGeom>
          <a:solidFill>
            <a:srgbClr val="8EB4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5928501" y="5331777"/>
            <a:ext cx="1490345" cy="566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07314">
              <a:lnSpc>
                <a:spcPct val="101800"/>
              </a:lnSpc>
            </a:pPr>
            <a:r>
              <a:rPr dirty="0" sz="1900" spc="15">
                <a:solidFill>
                  <a:srgbClr val="FFFFFF"/>
                </a:solidFill>
                <a:latin typeface="Calibri"/>
                <a:cs typeface="Calibri"/>
              </a:rPr>
              <a:t>(empirische) </a:t>
            </a:r>
            <a:r>
              <a:rPr dirty="0" sz="1900" spc="-25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itisierbar</a:t>
            </a:r>
            <a:r>
              <a:rPr dirty="0" sz="1900" spc="-45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739519" y="5233415"/>
            <a:ext cx="2734945" cy="639445"/>
          </a:xfrm>
          <a:custGeom>
            <a:avLst/>
            <a:gdLst/>
            <a:ahLst/>
            <a:cxnLst/>
            <a:rect l="l" t="t" r="r" b="b"/>
            <a:pathLst>
              <a:path w="2734945" h="639445">
                <a:moveTo>
                  <a:pt x="0" y="0"/>
                </a:moveTo>
                <a:lnTo>
                  <a:pt x="0" y="639317"/>
                </a:lnTo>
                <a:lnTo>
                  <a:pt x="2734818" y="639317"/>
                </a:lnTo>
                <a:lnTo>
                  <a:pt x="2734818" y="0"/>
                </a:lnTo>
                <a:lnTo>
                  <a:pt x="0" y="0"/>
                </a:lnTo>
                <a:close/>
              </a:path>
            </a:pathLst>
          </a:custGeom>
          <a:solidFill>
            <a:srgbClr val="6E97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8142864" y="5478843"/>
            <a:ext cx="1927860" cy="271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 spc="10">
                <a:solidFill>
                  <a:srgbClr val="FFFFFF"/>
                </a:solidFill>
                <a:latin typeface="Calibri"/>
                <a:cs typeface="Calibri"/>
              </a:rPr>
              <a:t>Gene</a:t>
            </a:r>
            <a:r>
              <a:rPr dirty="0" sz="1900" spc="-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900" spc="10">
                <a:solidFill>
                  <a:srgbClr val="FFFFFF"/>
                </a:solidFill>
                <a:latin typeface="Calibri"/>
                <a:cs typeface="Calibri"/>
              </a:rPr>
              <a:t>alisierbar</a:t>
            </a:r>
            <a:r>
              <a:rPr dirty="0" sz="1900" spc="-55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511693" y="5033009"/>
            <a:ext cx="387985" cy="840105"/>
          </a:xfrm>
          <a:custGeom>
            <a:avLst/>
            <a:gdLst/>
            <a:ahLst/>
            <a:cxnLst/>
            <a:rect l="l" t="t" r="r" b="b"/>
            <a:pathLst>
              <a:path w="387985" h="840104">
                <a:moveTo>
                  <a:pt x="0" y="0"/>
                </a:moveTo>
                <a:lnTo>
                  <a:pt x="0" y="839724"/>
                </a:lnTo>
                <a:lnTo>
                  <a:pt x="387857" y="839724"/>
                </a:lnTo>
                <a:lnTo>
                  <a:pt x="3878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899551" y="5871971"/>
            <a:ext cx="8792210" cy="840105"/>
          </a:xfrm>
          <a:custGeom>
            <a:avLst/>
            <a:gdLst/>
            <a:ahLst/>
            <a:cxnLst/>
            <a:rect l="l" t="t" r="r" b="b"/>
            <a:pathLst>
              <a:path w="8792210" h="840104">
                <a:moveTo>
                  <a:pt x="0" y="0"/>
                </a:moveTo>
                <a:lnTo>
                  <a:pt x="0" y="839724"/>
                </a:lnTo>
                <a:lnTo>
                  <a:pt x="8791950" y="839724"/>
                </a:lnTo>
                <a:lnTo>
                  <a:pt x="87919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403" y="5871971"/>
            <a:ext cx="1510665" cy="840105"/>
          </a:xfrm>
          <a:custGeom>
            <a:avLst/>
            <a:gdLst/>
            <a:ahLst/>
            <a:cxnLst/>
            <a:rect l="l" t="t" r="r" b="b"/>
            <a:pathLst>
              <a:path w="1510665" h="840104">
                <a:moveTo>
                  <a:pt x="0" y="0"/>
                </a:moveTo>
                <a:lnTo>
                  <a:pt x="0" y="839724"/>
                </a:lnTo>
                <a:lnTo>
                  <a:pt x="1510289" y="839724"/>
                </a:lnTo>
                <a:lnTo>
                  <a:pt x="151028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897265" y="5871971"/>
            <a:ext cx="3717925" cy="89535"/>
          </a:xfrm>
          <a:custGeom>
            <a:avLst/>
            <a:gdLst/>
            <a:ahLst/>
            <a:cxnLst/>
            <a:rect l="l" t="t" r="r" b="b"/>
            <a:pathLst>
              <a:path w="3717925" h="89535">
                <a:moveTo>
                  <a:pt x="0" y="0"/>
                </a:moveTo>
                <a:lnTo>
                  <a:pt x="0" y="89153"/>
                </a:lnTo>
                <a:lnTo>
                  <a:pt x="3717798" y="89153"/>
                </a:lnTo>
                <a:lnTo>
                  <a:pt x="3717797" y="0"/>
                </a:lnTo>
                <a:lnTo>
                  <a:pt x="0" y="0"/>
                </a:lnTo>
                <a:close/>
              </a:path>
            </a:pathLst>
          </a:custGeom>
          <a:solidFill>
            <a:srgbClr val="3A7D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654687" y="5871971"/>
            <a:ext cx="2039620" cy="83185"/>
          </a:xfrm>
          <a:custGeom>
            <a:avLst/>
            <a:gdLst/>
            <a:ahLst/>
            <a:cxnLst/>
            <a:rect l="l" t="t" r="r" b="b"/>
            <a:pathLst>
              <a:path w="2039620" h="83185">
                <a:moveTo>
                  <a:pt x="0" y="0"/>
                </a:moveTo>
                <a:lnTo>
                  <a:pt x="0" y="83056"/>
                </a:lnTo>
                <a:lnTo>
                  <a:pt x="2039111" y="83056"/>
                </a:lnTo>
                <a:lnTo>
                  <a:pt x="2039111" y="0"/>
                </a:lnTo>
                <a:lnTo>
                  <a:pt x="0" y="0"/>
                </a:lnTo>
                <a:close/>
              </a:path>
            </a:pathLst>
          </a:custGeom>
          <a:solidFill>
            <a:srgbClr val="8EB4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739519" y="5871971"/>
            <a:ext cx="2734945" cy="83185"/>
          </a:xfrm>
          <a:custGeom>
            <a:avLst/>
            <a:gdLst/>
            <a:ahLst/>
            <a:cxnLst/>
            <a:rect l="l" t="t" r="r" b="b"/>
            <a:pathLst>
              <a:path w="2734945" h="83185">
                <a:moveTo>
                  <a:pt x="0" y="0"/>
                </a:moveTo>
                <a:lnTo>
                  <a:pt x="0" y="83056"/>
                </a:lnTo>
                <a:lnTo>
                  <a:pt x="2734818" y="83056"/>
                </a:lnTo>
                <a:lnTo>
                  <a:pt x="2734818" y="0"/>
                </a:lnTo>
                <a:lnTo>
                  <a:pt x="0" y="0"/>
                </a:lnTo>
                <a:close/>
              </a:path>
            </a:pathLst>
          </a:custGeom>
          <a:solidFill>
            <a:srgbClr val="6E97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897265" y="6000750"/>
            <a:ext cx="1986914" cy="711200"/>
          </a:xfrm>
          <a:custGeom>
            <a:avLst/>
            <a:gdLst/>
            <a:ahLst/>
            <a:cxnLst/>
            <a:rect l="l" t="t" r="r" b="b"/>
            <a:pathLst>
              <a:path w="1986914" h="711200">
                <a:moveTo>
                  <a:pt x="0" y="0"/>
                </a:moveTo>
                <a:lnTo>
                  <a:pt x="0" y="710946"/>
                </a:lnTo>
                <a:lnTo>
                  <a:pt x="1986534" y="710946"/>
                </a:lnTo>
                <a:lnTo>
                  <a:pt x="1986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6E97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923423" y="5993891"/>
            <a:ext cx="2616200" cy="718185"/>
          </a:xfrm>
          <a:custGeom>
            <a:avLst/>
            <a:gdLst/>
            <a:ahLst/>
            <a:cxnLst/>
            <a:rect l="l" t="t" r="r" b="b"/>
            <a:pathLst>
              <a:path w="2616200" h="718184">
                <a:moveTo>
                  <a:pt x="0" y="0"/>
                </a:moveTo>
                <a:lnTo>
                  <a:pt x="0" y="717804"/>
                </a:lnTo>
                <a:lnTo>
                  <a:pt x="2615945" y="717804"/>
                </a:lnTo>
                <a:lnTo>
                  <a:pt x="2615945" y="0"/>
                </a:lnTo>
                <a:lnTo>
                  <a:pt x="0" y="0"/>
                </a:lnTo>
                <a:close/>
              </a:path>
            </a:pathLst>
          </a:custGeom>
          <a:solidFill>
            <a:srgbClr val="3E6C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2142115" y="6240080"/>
            <a:ext cx="3985260" cy="278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205355" algn="l"/>
              </a:tabLst>
            </a:pPr>
            <a:r>
              <a:rPr dirty="0" sz="1900" spc="10">
                <a:solidFill>
                  <a:srgbClr val="FFFFFF"/>
                </a:solidFill>
                <a:latin typeface="Calibri"/>
                <a:cs typeface="Calibri"/>
              </a:rPr>
              <a:t>Selb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9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fl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900" spc="15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900" spc="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baseline="1461" sz="2850" spc="7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baseline="1461" sz="285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baseline="1461" sz="2850" spc="-22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baseline="1461" sz="2850" spc="22">
                <a:solidFill>
                  <a:srgbClr val="FFFFFF"/>
                </a:solidFill>
                <a:latin typeface="Calibri"/>
                <a:cs typeface="Calibri"/>
              </a:rPr>
              <a:t>ebniso</a:t>
            </a:r>
            <a:r>
              <a:rPr dirty="0" baseline="1461" sz="2850" spc="-22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baseline="1461" sz="2850" spc="-6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baseline="1461" sz="2850" spc="22">
                <a:solidFill>
                  <a:srgbClr val="FFFFFF"/>
                </a:solidFill>
                <a:latin typeface="Calibri"/>
                <a:cs typeface="Calibri"/>
              </a:rPr>
              <a:t>enheit</a:t>
            </a:r>
            <a:endParaRPr baseline="1461" sz="285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572122" y="5993891"/>
            <a:ext cx="1430020" cy="718185"/>
          </a:xfrm>
          <a:custGeom>
            <a:avLst/>
            <a:gdLst/>
            <a:ahLst/>
            <a:cxnLst/>
            <a:rect l="l" t="t" r="r" b="b"/>
            <a:pathLst>
              <a:path w="1430020" h="718184">
                <a:moveTo>
                  <a:pt x="0" y="0"/>
                </a:moveTo>
                <a:lnTo>
                  <a:pt x="0" y="717804"/>
                </a:lnTo>
                <a:lnTo>
                  <a:pt x="1429511" y="717804"/>
                </a:lnTo>
                <a:lnTo>
                  <a:pt x="1429511" y="0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6727069" y="6240080"/>
            <a:ext cx="1119505" cy="271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900" spc="15">
                <a:solidFill>
                  <a:srgbClr val="FFFFFF"/>
                </a:solidFill>
                <a:latin typeface="Calibri"/>
                <a:cs typeface="Calibri"/>
              </a:rPr>
              <a:t>edlich</a:t>
            </a:r>
            <a:r>
              <a:rPr dirty="0" sz="1900" spc="-55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900" spc="10">
                <a:solidFill>
                  <a:srgbClr val="FFFFFF"/>
                </a:solidFill>
                <a:latin typeface="Calibri"/>
                <a:cs typeface="Calibri"/>
              </a:rPr>
              <a:t>eit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041271" y="5993891"/>
            <a:ext cx="2433320" cy="718185"/>
          </a:xfrm>
          <a:custGeom>
            <a:avLst/>
            <a:gdLst/>
            <a:ahLst/>
            <a:cxnLst/>
            <a:rect l="l" t="t" r="r" b="b"/>
            <a:pathLst>
              <a:path w="2433320" h="718184">
                <a:moveTo>
                  <a:pt x="0" y="0"/>
                </a:moveTo>
                <a:lnTo>
                  <a:pt x="0" y="717804"/>
                </a:lnTo>
                <a:lnTo>
                  <a:pt x="2433066" y="717804"/>
                </a:lnTo>
                <a:lnTo>
                  <a:pt x="2433066" y="0"/>
                </a:lnTo>
                <a:lnTo>
                  <a:pt x="0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8422519" y="6240080"/>
            <a:ext cx="1668780" cy="271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 spc="-3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900" spc="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900" spc="10">
                <a:solidFill>
                  <a:srgbClr val="FFFFFF"/>
                </a:solidFill>
                <a:latin typeface="Calibri"/>
                <a:cs typeface="Calibri"/>
              </a:rPr>
              <a:t>tionali</a:t>
            </a:r>
            <a:r>
              <a:rPr dirty="0" sz="19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900" spc="-5">
                <a:solidFill>
                  <a:srgbClr val="FFFFFF"/>
                </a:solidFill>
                <a:latin typeface="Calibri"/>
                <a:cs typeface="Calibri"/>
              </a:rPr>
              <a:t>ä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897265" y="6716648"/>
            <a:ext cx="1986914" cy="0"/>
          </a:xfrm>
          <a:custGeom>
            <a:avLst/>
            <a:gdLst/>
            <a:ahLst/>
            <a:cxnLst/>
            <a:rect l="l" t="t" r="r" b="b"/>
            <a:pathLst>
              <a:path w="1986914" h="0">
                <a:moveTo>
                  <a:pt x="0" y="0"/>
                </a:moveTo>
                <a:lnTo>
                  <a:pt x="1986534" y="0"/>
                </a:lnTo>
              </a:path>
            </a:pathLst>
          </a:custGeom>
          <a:ln w="12698">
            <a:solidFill>
              <a:srgbClr val="6E97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923423" y="6713219"/>
            <a:ext cx="2616200" cy="0"/>
          </a:xfrm>
          <a:custGeom>
            <a:avLst/>
            <a:gdLst/>
            <a:ahLst/>
            <a:cxnLst/>
            <a:rect l="l" t="t" r="r" b="b"/>
            <a:pathLst>
              <a:path w="2616200" h="0">
                <a:moveTo>
                  <a:pt x="0" y="0"/>
                </a:moveTo>
                <a:lnTo>
                  <a:pt x="2615945" y="0"/>
                </a:lnTo>
              </a:path>
            </a:pathLst>
          </a:custGeom>
          <a:ln w="5840">
            <a:solidFill>
              <a:srgbClr val="3E6C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572122" y="6713219"/>
            <a:ext cx="1430020" cy="0"/>
          </a:xfrm>
          <a:custGeom>
            <a:avLst/>
            <a:gdLst/>
            <a:ahLst/>
            <a:cxnLst/>
            <a:rect l="l" t="t" r="r" b="b"/>
            <a:pathLst>
              <a:path w="1430020" h="0">
                <a:moveTo>
                  <a:pt x="0" y="0"/>
                </a:moveTo>
                <a:lnTo>
                  <a:pt x="1429511" y="0"/>
                </a:lnTo>
              </a:path>
            </a:pathLst>
          </a:custGeom>
          <a:ln w="5840">
            <a:solidFill>
              <a:srgbClr val="376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8041271" y="6713219"/>
            <a:ext cx="2433320" cy="0"/>
          </a:xfrm>
          <a:custGeom>
            <a:avLst/>
            <a:gdLst/>
            <a:ahLst/>
            <a:cxnLst/>
            <a:rect l="l" t="t" r="r" b="b"/>
            <a:pathLst>
              <a:path w="2433320" h="0">
                <a:moveTo>
                  <a:pt x="0" y="0"/>
                </a:moveTo>
                <a:lnTo>
                  <a:pt x="2433066" y="0"/>
                </a:lnTo>
              </a:path>
            </a:pathLst>
          </a:custGeom>
          <a:ln w="5840">
            <a:solidFill>
              <a:srgbClr val="1F49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67" name="object 6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11</a:t>
            </a:fld>
          </a:p>
        </p:txBody>
      </p:sp>
      <p:sp>
        <p:nvSpPr>
          <p:cNvPr id="68" name="object 6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85"/>
              <a:t>W</a:t>
            </a:r>
            <a:r>
              <a:rPr dirty="0" spc="10"/>
              <a:t>o</a:t>
            </a:r>
            <a:r>
              <a:rPr dirty="0" spc="-50"/>
              <a:t>r</a:t>
            </a:r>
            <a:r>
              <a:rPr dirty="0" spc="10"/>
              <a:t>a</a:t>
            </a:r>
            <a:r>
              <a:rPr dirty="0" spc="5"/>
              <a:t>u</a:t>
            </a:r>
            <a:r>
              <a:rPr dirty="0" spc="5"/>
              <a:t>f</a:t>
            </a:r>
            <a:r>
              <a:rPr dirty="0"/>
              <a:t> </a:t>
            </a:r>
            <a:r>
              <a:rPr dirty="0" spc="10"/>
              <a:t>muss</a:t>
            </a:r>
            <a:r>
              <a:rPr dirty="0" spc="-5"/>
              <a:t> </a:t>
            </a:r>
            <a:r>
              <a:rPr dirty="0" spc="10"/>
              <a:t>ich</a:t>
            </a:r>
            <a:r>
              <a:rPr dirty="0"/>
              <a:t> </a:t>
            </a:r>
            <a:r>
              <a:rPr dirty="0"/>
              <a:t>inhaltlic</a:t>
            </a:r>
            <a:r>
              <a:rPr dirty="0" spc="10"/>
              <a:t>h</a:t>
            </a:r>
            <a:r>
              <a:rPr dirty="0" spc="5"/>
              <a:t> </a:t>
            </a:r>
            <a:r>
              <a:rPr dirty="0" spc="10"/>
              <a:t>ac</a:t>
            </a:r>
            <a:r>
              <a:rPr dirty="0" spc="-15"/>
              <a:t>h</a:t>
            </a:r>
            <a:r>
              <a:rPr dirty="0" spc="-25"/>
              <a:t>t</a:t>
            </a:r>
            <a:r>
              <a:rPr dirty="0" spc="10"/>
              <a:t>en?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96732" y="1152969"/>
            <a:ext cx="3877310" cy="4512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 sz="1500" spc="-5">
                <a:latin typeface="Calibri"/>
                <a:cs typeface="Calibri"/>
              </a:rPr>
              <a:t>Dabe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ese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liche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a</a:t>
            </a:r>
            <a:r>
              <a:rPr dirty="0" sz="1500" spc="-10" i="1">
                <a:latin typeface="Calibri"/>
                <a:cs typeface="Calibri"/>
              </a:rPr>
              <a:t>k</a:t>
            </a:r>
            <a:r>
              <a:rPr dirty="0" sz="1500" i="1">
                <a:latin typeface="Calibri"/>
                <a:cs typeface="Calibri"/>
              </a:rPr>
              <a:t>tuelle </a:t>
            </a:r>
            <a:r>
              <a:rPr dirty="0" sz="1500">
                <a:latin typeface="Calibri"/>
                <a:cs typeface="Calibri"/>
              </a:rPr>
              <a:t>Li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tur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35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tnis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enommen</a:t>
            </a:r>
            <a:r>
              <a:rPr dirty="0" sz="1500" spc="-5">
                <a:latin typeface="Calibri"/>
                <a:cs typeface="Calibri"/>
              </a:rPr>
              <a:t> haben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möglich</a:t>
            </a:r>
            <a:r>
              <a:rPr dirty="0" sz="1500" spc="-2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Primärli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5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.</a:t>
            </a:r>
            <a:r>
              <a:rPr dirty="0" baseline="25000" sz="1500">
                <a:latin typeface="Calibri"/>
                <a:cs typeface="Calibri"/>
              </a:rPr>
              <a:t>1 </a:t>
            </a:r>
            <a:r>
              <a:rPr dirty="0" baseline="25000" sz="1500" spc="-157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beim</a:t>
            </a:r>
            <a:r>
              <a:rPr dirty="0" sz="1500" spc="-5">
                <a:latin typeface="Calibri"/>
                <a:cs typeface="Calibri"/>
              </a:rPr>
              <a:t> Sch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eiben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 spc="-9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das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spc="-5" i="1">
                <a:latin typeface="Calibri"/>
                <a:cs typeface="Calibri"/>
              </a:rPr>
              <a:t>Da</a:t>
            </a:r>
            <a:r>
              <a:rPr dirty="0" sz="1500" i="1">
                <a:latin typeface="Calibri"/>
                <a:cs typeface="Calibri"/>
              </a:rPr>
              <a:t>r</a:t>
            </a:r>
            <a:r>
              <a:rPr dirty="0" sz="1500" spc="-20" i="1">
                <a:latin typeface="Calibri"/>
                <a:cs typeface="Calibri"/>
              </a:rPr>
              <a:t>st</a:t>
            </a:r>
            <a:r>
              <a:rPr dirty="0" sz="1500" i="1">
                <a:latin typeface="Calibri"/>
                <a:cs typeface="Calibri"/>
              </a:rPr>
              <a:t>ellung</a:t>
            </a:r>
            <a:r>
              <a:rPr dirty="0" sz="1500" spc="20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fremder</a:t>
            </a:r>
            <a:r>
              <a:rPr dirty="0" sz="1500" spc="-30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Gedan</a:t>
            </a:r>
            <a:r>
              <a:rPr dirty="0" sz="1500" i="1">
                <a:latin typeface="Calibri"/>
                <a:cs typeface="Calibri"/>
              </a:rPr>
              <a:t>‐ </a:t>
            </a:r>
            <a:r>
              <a:rPr dirty="0" sz="1500" spc="-50" i="1">
                <a:latin typeface="Calibri"/>
                <a:cs typeface="Calibri"/>
              </a:rPr>
              <a:t>k</a:t>
            </a:r>
            <a:r>
              <a:rPr dirty="0" sz="1500" i="1">
                <a:latin typeface="Calibri"/>
                <a:cs typeface="Calibri"/>
              </a:rPr>
              <a:t>en</a:t>
            </a:r>
            <a:r>
              <a:rPr dirty="0" sz="1500" spc="-15" i="1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erkür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en 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deutlich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blem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isierung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ennen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(</a:t>
            </a:r>
            <a:r>
              <a:rPr dirty="0" sz="1500" spc="-60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über</a:t>
            </a:r>
            <a:r>
              <a:rPr dirty="0" sz="1500" spc="-3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eu</a:t>
            </a:r>
            <a:r>
              <a:rPr dirty="0" sz="1500" spc="-3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mich,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rum</a:t>
            </a:r>
            <a:r>
              <a:rPr dirty="0" sz="1500" spc="-5">
                <a:latin typeface="Calibri"/>
                <a:cs typeface="Calibri"/>
              </a:rPr>
              <a:t> 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t? </a:t>
            </a:r>
            <a:r>
              <a:rPr dirty="0" sz="1500" spc="-5">
                <a:latin typeface="Calibri"/>
                <a:cs typeface="Calibri"/>
              </a:rPr>
              <a:t>…)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5">
                <a:latin typeface="Calibri"/>
                <a:cs typeface="Calibri"/>
              </a:rPr>
              <a:t> Dies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2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t immer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zw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Schri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t. Beides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Grundla</a:t>
            </a:r>
            <a:r>
              <a:rPr dirty="0" sz="1500" spc="-2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für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 Beur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eilun</a:t>
            </a:r>
            <a:r>
              <a:rPr dirty="0" sz="1500" spc="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spc="-5">
                <a:latin typeface="Calibri"/>
                <a:cs typeface="Calibri"/>
              </a:rPr>
              <a:t>dan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dri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Schri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t er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2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t.</a:t>
            </a:r>
            <a:endParaRPr sz="1500">
              <a:latin typeface="Calibri"/>
              <a:cs typeface="Calibri"/>
            </a:endParaRPr>
          </a:p>
          <a:p>
            <a:pPr marL="12700" marR="165735">
              <a:lnSpc>
                <a:spcPct val="100400"/>
              </a:lnSpc>
              <a:spcBef>
                <a:spcPts val="645"/>
              </a:spcBef>
            </a:pPr>
            <a:r>
              <a:rPr dirty="0" sz="1500">
                <a:latin typeface="Calibri"/>
                <a:cs typeface="Calibri"/>
              </a:rPr>
              <a:t>Ein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Qu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li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tsmer</a:t>
            </a:r>
            <a:r>
              <a:rPr dirty="0" sz="1500" spc="-5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rbeit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 ih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inha</a:t>
            </a:r>
            <a:r>
              <a:rPr dirty="0" sz="1500" spc="5" i="1">
                <a:latin typeface="Calibri"/>
                <a:cs typeface="Calibri"/>
              </a:rPr>
              <a:t>l</a:t>
            </a:r>
            <a:r>
              <a:rPr dirty="0" sz="1500" i="1">
                <a:latin typeface="Calibri"/>
                <a:cs typeface="Calibri"/>
              </a:rPr>
              <a:t>tl</a:t>
            </a:r>
            <a:r>
              <a:rPr dirty="0" sz="1500" spc="5" i="1">
                <a:latin typeface="Calibri"/>
                <a:cs typeface="Calibri"/>
              </a:rPr>
              <a:t>ic</a:t>
            </a:r>
            <a:r>
              <a:rPr dirty="0" sz="1500" i="1">
                <a:latin typeface="Calibri"/>
                <a:cs typeface="Calibri"/>
              </a:rPr>
              <a:t>he</a:t>
            </a:r>
            <a:r>
              <a:rPr dirty="0" sz="1500" spc="20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Brei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Sin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nur </a:t>
            </a:r>
            <a:r>
              <a:rPr dirty="0" sz="1500" spc="-20">
                <a:latin typeface="Calibri"/>
                <a:cs typeface="Calibri"/>
              </a:rPr>
              <a:t>zw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P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sitionen</a:t>
            </a:r>
            <a:r>
              <a:rPr dirty="0" sz="1500">
                <a:latin typeface="Calibri"/>
                <a:cs typeface="Calibri"/>
              </a:rPr>
              <a:t> an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sp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chen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ode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10">
                <a:latin typeface="Calibri"/>
                <a:cs typeface="Calibri"/>
              </a:rPr>
              <a:t>m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 eine dri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>
                <a:latin typeface="Calibri"/>
                <a:cs typeface="Calibri"/>
              </a:rPr>
              <a:t> den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Blick? 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 P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oblem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nur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einer </a:t>
            </a:r>
            <a:r>
              <a:rPr dirty="0" sz="1500" spc="-25">
                <a:latin typeface="Calibri"/>
                <a:cs typeface="Calibri"/>
              </a:rPr>
              <a:t>P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5">
                <a:latin typeface="Calibri"/>
                <a:cs typeface="Calibri"/>
              </a:rPr>
              <a:t>pekti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ehen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ode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s meh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en,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10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 spc="-10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. </a:t>
            </a:r>
            <a:r>
              <a:rPr dirty="0" sz="1500" spc="-5">
                <a:latin typeface="Calibri"/>
                <a:cs typeface="Calibri"/>
              </a:rPr>
              <a:t>auch</a:t>
            </a:r>
            <a:r>
              <a:rPr dirty="0" sz="1500" spc="-5">
                <a:latin typeface="Calibri"/>
                <a:cs typeface="Calibri"/>
              </a:rPr>
              <a:t> au</a:t>
            </a:r>
            <a:r>
              <a:rPr dirty="0" sz="1500">
                <a:latin typeface="Calibri"/>
                <a:cs typeface="Calibri"/>
              </a:rPr>
              <a:t>s der </a:t>
            </a:r>
            <a:r>
              <a:rPr dirty="0" sz="1500" spc="-30">
                <a:latin typeface="Calibri"/>
                <a:cs typeface="Calibri"/>
              </a:rPr>
              <a:t>P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spekti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</a:t>
            </a:r>
            <a:r>
              <a:rPr dirty="0" sz="1500" spc="-15">
                <a:latin typeface="Calibri"/>
                <a:cs typeface="Calibri"/>
              </a:rPr>
              <a:t>s</a:t>
            </a:r>
            <a:r>
              <a:rPr dirty="0" sz="1500" spc="-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iplinen?</a:t>
            </a:r>
            <a:endParaRPr sz="1500">
              <a:latin typeface="Calibri"/>
              <a:cs typeface="Calibri"/>
            </a:endParaRPr>
          </a:p>
          <a:p>
            <a:pPr marL="12700" marR="141605" indent="-635">
              <a:lnSpc>
                <a:spcPct val="100000"/>
              </a:lnSpc>
              <a:spcBef>
                <a:spcPts val="655"/>
              </a:spcBef>
            </a:pPr>
            <a:r>
              <a:rPr dirty="0" sz="1500">
                <a:latin typeface="Calibri"/>
                <a:cs typeface="Calibri"/>
              </a:rPr>
              <a:t>Hi</a:t>
            </a:r>
            <a:r>
              <a:rPr dirty="0" sz="1500" spc="-15">
                <a:latin typeface="Calibri"/>
                <a:cs typeface="Calibri"/>
              </a:rPr>
              <a:t>nw</a:t>
            </a:r>
            <a:r>
              <a:rPr dirty="0" sz="1500">
                <a:latin typeface="Calibri"/>
                <a:cs typeface="Calibri"/>
              </a:rPr>
              <a:t>eise,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Einsch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un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c.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</a:t>
            </a:r>
            <a:r>
              <a:rPr dirty="0" sz="1500">
                <a:latin typeface="Calibri"/>
                <a:cs typeface="Calibri"/>
              </a:rPr>
              <a:t> ni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unmi</a:t>
            </a:r>
            <a:r>
              <a:rPr dirty="0" sz="1500" spc="-25">
                <a:latin typeface="Calibri"/>
                <a:cs typeface="Calibri"/>
              </a:rPr>
              <a:t>tt</a:t>
            </a:r>
            <a:r>
              <a:rPr dirty="0" sz="1500">
                <a:latin typeface="Calibri"/>
                <a:cs typeface="Calibri"/>
              </a:rPr>
              <a:t>elb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ume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ta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eh</a:t>
            </a:r>
            <a:r>
              <a:rPr dirty="0" sz="1500" spc="-5">
                <a:latin typeface="Calibri"/>
                <a:cs typeface="Calibri"/>
              </a:rPr>
              <a:t>ö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en,</a:t>
            </a:r>
            <a:r>
              <a:rPr dirty="0" sz="1500">
                <a:latin typeface="Calibri"/>
                <a:cs typeface="Calibri"/>
              </a:rPr>
              <a:t> für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aber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dennoc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sind,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 in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25" i="1">
                <a:latin typeface="Calibri"/>
                <a:cs typeface="Calibri"/>
              </a:rPr>
              <a:t>F</a:t>
            </a:r>
            <a:r>
              <a:rPr dirty="0" sz="1500" spc="-5" i="1">
                <a:latin typeface="Calibri"/>
                <a:cs typeface="Calibri"/>
              </a:rPr>
              <a:t>ußn</a:t>
            </a:r>
            <a:r>
              <a:rPr dirty="0" sz="1500" i="1">
                <a:latin typeface="Calibri"/>
                <a:cs typeface="Calibri"/>
              </a:rPr>
              <a:t>o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en</a:t>
            </a:r>
            <a:r>
              <a:rPr dirty="0" sz="1500" spc="-5" i="1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setzt.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9859" y="1152969"/>
            <a:ext cx="3835400" cy="1135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 sz="1500" spc="-5">
                <a:latin typeface="Calibri"/>
                <a:cs typeface="Calibri"/>
              </a:rPr>
              <a:t>De</a:t>
            </a:r>
            <a:r>
              <a:rPr dirty="0" sz="1500">
                <a:latin typeface="Calibri"/>
                <a:cs typeface="Calibri"/>
              </a:rPr>
              <a:t>r B</a:t>
            </a:r>
            <a:r>
              <a:rPr dirty="0" sz="1500" spc="-15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ug</a:t>
            </a:r>
            <a:r>
              <a:rPr dirty="0" sz="1500" spc="-5">
                <a:latin typeface="Calibri"/>
                <a:cs typeface="Calibri"/>
              </a:rPr>
              <a:t> 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Theorien</a:t>
            </a:r>
            <a:r>
              <a:rPr dirty="0" sz="1500" spc="-10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5">
                <a:latin typeface="Calibri"/>
                <a:cs typeface="Calibri"/>
              </a:rPr>
              <a:t> selb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willen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(„D</a:t>
            </a:r>
            <a:r>
              <a:rPr dirty="0" sz="1500">
                <a:latin typeface="Calibri"/>
                <a:cs typeface="Calibri"/>
              </a:rPr>
              <a:t>a muss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halt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Theorie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ein</a:t>
            </a:r>
            <a:r>
              <a:rPr dirty="0" sz="1500" spc="-150">
                <a:latin typeface="Calibri"/>
                <a:cs typeface="Calibri"/>
              </a:rPr>
              <a:t>.</a:t>
            </a:r>
            <a:r>
              <a:rPr dirty="0" sz="1500" spc="-5">
                <a:latin typeface="Calibri"/>
                <a:cs typeface="Calibri"/>
              </a:rPr>
              <a:t>“</a:t>
            </a:r>
            <a:r>
              <a:rPr dirty="0" sz="1500">
                <a:latin typeface="Calibri"/>
                <a:cs typeface="Calibri"/>
              </a:rPr>
              <a:t>) mac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einen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Sinn.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Theorieb</a:t>
            </a:r>
            <a:r>
              <a:rPr dirty="0" sz="1500" spc="-1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ü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müssen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l</a:t>
            </a:r>
            <a:r>
              <a:rPr dirty="0" sz="1500">
                <a:latin typeface="Calibri"/>
                <a:cs typeface="Calibri"/>
              </a:rPr>
              <a:t>lu</a:t>
            </a:r>
            <a:r>
              <a:rPr dirty="0" sz="1500" spc="5">
                <a:latin typeface="Calibri"/>
                <a:cs typeface="Calibri"/>
              </a:rPr>
              <a:t>ng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passe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er</a:t>
            </a:r>
            <a:r>
              <a:rPr dirty="0" sz="1500" spc="-50" i="1">
                <a:latin typeface="Calibri"/>
                <a:cs typeface="Calibri"/>
              </a:rPr>
              <a:t>k</a:t>
            </a:r>
            <a:r>
              <a:rPr dirty="0" sz="1500" i="1">
                <a:latin typeface="Calibri"/>
                <a:cs typeface="Calibri"/>
              </a:rPr>
              <a:t>ennbaren</a:t>
            </a:r>
            <a:r>
              <a:rPr dirty="0" sz="1500" spc="-10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Beit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für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 Bea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ortun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lei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 spc="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n.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96751" y="6368096"/>
            <a:ext cx="2556510" cy="363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5925" sz="1125" spc="22">
                <a:latin typeface="Calibri"/>
                <a:cs typeface="Calibri"/>
              </a:rPr>
              <a:t>1</a:t>
            </a:r>
            <a:r>
              <a:rPr dirty="0" baseline="25925" sz="1125" spc="22">
                <a:latin typeface="Calibri"/>
                <a:cs typeface="Calibri"/>
              </a:rPr>
              <a:t> </a:t>
            </a:r>
            <a:r>
              <a:rPr dirty="0" baseline="25925" sz="1125" spc="-112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Vgl</a:t>
            </a:r>
            <a:r>
              <a:rPr dirty="0" sz="1150" spc="5">
                <a:latin typeface="Calibri"/>
                <a:cs typeface="Calibri"/>
              </a:rPr>
              <a:t>.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5">
                <a:latin typeface="Calibri"/>
                <a:cs typeface="Calibri"/>
              </a:rPr>
              <a:t>hierzu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10">
                <a:latin typeface="Calibri"/>
                <a:cs typeface="Calibri"/>
              </a:rPr>
              <a:t>das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5">
                <a:latin typeface="Calibri"/>
                <a:cs typeface="Calibri"/>
              </a:rPr>
              <a:t>Eas</a:t>
            </a:r>
            <a:r>
              <a:rPr dirty="0" sz="1150" spc="10">
                <a:latin typeface="Calibri"/>
                <a:cs typeface="Calibri"/>
              </a:rPr>
              <a:t>y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10">
                <a:latin typeface="Calibri"/>
                <a:cs typeface="Calibri"/>
              </a:rPr>
              <a:t>Paper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10" i="1">
                <a:latin typeface="Calibri"/>
                <a:cs typeface="Calibri"/>
              </a:rPr>
              <a:t>‚Wisse</a:t>
            </a:r>
            <a:r>
              <a:rPr dirty="0" sz="1150" i="1">
                <a:latin typeface="Calibri"/>
                <a:cs typeface="Calibri"/>
              </a:rPr>
              <a:t>n</a:t>
            </a:r>
            <a:r>
              <a:rPr dirty="0" sz="1150" spc="5" i="1">
                <a:latin typeface="Calibri"/>
                <a:cs typeface="Calibri"/>
              </a:rPr>
              <a:t>‐</a:t>
            </a:r>
            <a:endParaRPr sz="115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40"/>
              </a:spcBef>
            </a:pPr>
            <a:r>
              <a:rPr dirty="0" sz="1150" i="1">
                <a:latin typeface="Calibri"/>
                <a:cs typeface="Calibri"/>
              </a:rPr>
              <a:t>schaftlich</a:t>
            </a:r>
            <a:r>
              <a:rPr dirty="0" sz="1150" spc="10" i="1">
                <a:latin typeface="Calibri"/>
                <a:cs typeface="Calibri"/>
              </a:rPr>
              <a:t>e</a:t>
            </a:r>
            <a:r>
              <a:rPr dirty="0" sz="1150" spc="10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Schätz</a:t>
            </a:r>
            <a:r>
              <a:rPr dirty="0" sz="1150" spc="10" i="1">
                <a:latin typeface="Calibri"/>
                <a:cs typeface="Calibri"/>
              </a:rPr>
              <a:t>e</a:t>
            </a:r>
            <a:r>
              <a:rPr dirty="0" sz="1150" spc="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finde</a:t>
            </a:r>
            <a:r>
              <a:rPr dirty="0" sz="1150" spc="10" i="1">
                <a:latin typeface="Calibri"/>
                <a:cs typeface="Calibri"/>
              </a:rPr>
              <a:t>n</a:t>
            </a:r>
            <a:r>
              <a:rPr dirty="0" sz="1150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un</a:t>
            </a:r>
            <a:r>
              <a:rPr dirty="0" sz="1150" spc="10" i="1">
                <a:latin typeface="Calibri"/>
                <a:cs typeface="Calibri"/>
              </a:rPr>
              <a:t>d</a:t>
            </a:r>
            <a:r>
              <a:rPr dirty="0" sz="1150" spc="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behalten‘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21031" y="2694432"/>
            <a:ext cx="4262628" cy="3872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03" y="6710933"/>
            <a:ext cx="10690225" cy="845819"/>
          </a:xfrm>
          <a:custGeom>
            <a:avLst/>
            <a:gdLst/>
            <a:ahLst/>
            <a:cxnLst/>
            <a:rect l="l" t="t" r="r" b="b"/>
            <a:pathLst>
              <a:path w="10690225" h="845820">
                <a:moveTo>
                  <a:pt x="0" y="0"/>
                </a:moveTo>
                <a:lnTo>
                  <a:pt x="0" y="845820"/>
                </a:lnTo>
                <a:lnTo>
                  <a:pt x="10690098" y="845820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11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Wie</a:t>
            </a:r>
            <a:r>
              <a:rPr dirty="0" spc="-5"/>
              <a:t> </a:t>
            </a:r>
            <a:r>
              <a:rPr dirty="0" spc="-20"/>
              <a:t>g</a:t>
            </a:r>
            <a:r>
              <a:rPr dirty="0" spc="10"/>
              <a:t>e</a:t>
            </a:r>
            <a:r>
              <a:rPr dirty="0" spc="5"/>
              <a:t>h</a:t>
            </a:r>
            <a:r>
              <a:rPr dirty="0" spc="10"/>
              <a:t>e</a:t>
            </a:r>
            <a:r>
              <a:rPr dirty="0" spc="20"/>
              <a:t> </a:t>
            </a:r>
            <a:r>
              <a:rPr dirty="0" spc="10"/>
              <a:t>ich</a:t>
            </a:r>
            <a:r>
              <a:rPr dirty="0"/>
              <a:t> </a:t>
            </a:r>
            <a:r>
              <a:rPr dirty="0" spc="10"/>
              <a:t>mit</a:t>
            </a:r>
            <a:r>
              <a:rPr dirty="0" spc="-15"/>
              <a:t> </a:t>
            </a:r>
            <a:r>
              <a:rPr dirty="0"/>
              <a:t>f</a:t>
            </a:r>
            <a:r>
              <a:rPr dirty="0" spc="-30"/>
              <a:t>r</a:t>
            </a:r>
            <a:r>
              <a:rPr dirty="0" spc="10"/>
              <a:t>emden</a:t>
            </a:r>
            <a:r>
              <a:rPr dirty="0" spc="20"/>
              <a:t> </a:t>
            </a:r>
            <a:r>
              <a:rPr dirty="0" spc="10"/>
              <a:t>Gedan</a:t>
            </a:r>
            <a:r>
              <a:rPr dirty="0" spc="-80"/>
              <a:t>k</a:t>
            </a:r>
            <a:r>
              <a:rPr dirty="0" spc="10"/>
              <a:t>en</a:t>
            </a:r>
            <a:r>
              <a:rPr dirty="0" spc="20"/>
              <a:t> </a:t>
            </a:r>
            <a:r>
              <a:rPr dirty="0" spc="15"/>
              <a:t>um?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53441" y="1162050"/>
            <a:ext cx="3563111" cy="1781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03" y="4194047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96713" y="1152969"/>
            <a:ext cx="3846829" cy="3135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b="1">
                <a:latin typeface="Calibri"/>
                <a:cs typeface="Calibri"/>
              </a:rPr>
              <a:t>Fun</a:t>
            </a:r>
            <a:r>
              <a:rPr dirty="0" sz="1500" spc="-10" b="1">
                <a:latin typeface="Calibri"/>
                <a:cs typeface="Calibri"/>
              </a:rPr>
              <a:t>k</a:t>
            </a:r>
            <a:r>
              <a:rPr dirty="0" sz="1500" b="1">
                <a:latin typeface="Calibri"/>
                <a:cs typeface="Calibri"/>
              </a:rPr>
              <a:t>tion</a:t>
            </a:r>
            <a:r>
              <a:rPr dirty="0" sz="1500" spc="-2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und</a:t>
            </a:r>
            <a:r>
              <a:rPr dirty="0" sz="1500" spc="-10" b="1">
                <a:latin typeface="Calibri"/>
                <a:cs typeface="Calibri"/>
              </a:rPr>
              <a:t> </a:t>
            </a:r>
            <a:r>
              <a:rPr dirty="0" sz="1500" spc="-20" b="1">
                <a:latin typeface="Calibri"/>
                <a:cs typeface="Calibri"/>
              </a:rPr>
              <a:t>F</a:t>
            </a:r>
            <a:r>
              <a:rPr dirty="0" sz="1500" b="1">
                <a:latin typeface="Calibri"/>
                <a:cs typeface="Calibri"/>
              </a:rPr>
              <a:t>o</a:t>
            </a:r>
            <a:r>
              <a:rPr dirty="0" sz="1500" spc="-5" b="1">
                <a:latin typeface="Calibri"/>
                <a:cs typeface="Calibri"/>
              </a:rPr>
              <a:t>r</a:t>
            </a:r>
            <a:r>
              <a:rPr dirty="0" sz="1500" b="1">
                <a:latin typeface="Calibri"/>
                <a:cs typeface="Calibri"/>
              </a:rPr>
              <a:t>m</a:t>
            </a:r>
            <a:r>
              <a:rPr dirty="0" sz="1500" spc="-10" b="1">
                <a:latin typeface="Calibri"/>
                <a:cs typeface="Calibri"/>
              </a:rPr>
              <a:t> </a:t>
            </a:r>
            <a:r>
              <a:rPr dirty="0" sz="1500" spc="-15" b="1">
                <a:latin typeface="Calibri"/>
                <a:cs typeface="Calibri"/>
              </a:rPr>
              <a:t>v</a:t>
            </a:r>
            <a:r>
              <a:rPr dirty="0" sz="1500" b="1">
                <a:latin typeface="Calibri"/>
                <a:cs typeface="Calibri"/>
              </a:rPr>
              <a:t>on</a:t>
            </a:r>
            <a:r>
              <a:rPr dirty="0" sz="1500" spc="-10" b="1">
                <a:latin typeface="Calibri"/>
                <a:cs typeface="Calibri"/>
              </a:rPr>
              <a:t> </a:t>
            </a:r>
            <a:r>
              <a:rPr dirty="0" sz="1500" spc="-135" b="1">
                <a:latin typeface="Calibri"/>
                <a:cs typeface="Calibri"/>
              </a:rPr>
              <a:t>T</a:t>
            </a:r>
            <a:r>
              <a:rPr dirty="0" sz="1500" spc="-30" b="1">
                <a:latin typeface="Calibri"/>
                <a:cs typeface="Calibri"/>
              </a:rPr>
              <a:t>e</a:t>
            </a:r>
            <a:r>
              <a:rPr dirty="0" sz="1500" spc="-5" b="1">
                <a:latin typeface="Calibri"/>
                <a:cs typeface="Calibri"/>
              </a:rPr>
              <a:t>x</a:t>
            </a:r>
            <a:r>
              <a:rPr dirty="0" sz="1500" b="1">
                <a:latin typeface="Calibri"/>
                <a:cs typeface="Calibri"/>
              </a:rPr>
              <a:t>tb</a:t>
            </a:r>
            <a:r>
              <a:rPr dirty="0" sz="1500" spc="-15" b="1">
                <a:latin typeface="Calibri"/>
                <a:cs typeface="Calibri"/>
              </a:rPr>
              <a:t>e</a:t>
            </a:r>
            <a:r>
              <a:rPr dirty="0" sz="1500" b="1">
                <a:latin typeface="Calibri"/>
                <a:cs typeface="Calibri"/>
              </a:rPr>
              <a:t>zü</a:t>
            </a:r>
            <a:r>
              <a:rPr dirty="0" sz="1500" spc="-20" b="1">
                <a:latin typeface="Calibri"/>
                <a:cs typeface="Calibri"/>
              </a:rPr>
              <a:t>g</a:t>
            </a:r>
            <a:r>
              <a:rPr dirty="0" sz="1500" spc="-5" b="1">
                <a:latin typeface="Calibri"/>
                <a:cs typeface="Calibri"/>
              </a:rPr>
              <a:t>e</a:t>
            </a:r>
            <a:r>
              <a:rPr dirty="0" sz="1500" b="1">
                <a:latin typeface="Calibri"/>
                <a:cs typeface="Calibri"/>
              </a:rPr>
              <a:t>n</a:t>
            </a:r>
            <a:endParaRPr sz="1500">
              <a:latin typeface="Calibri"/>
              <a:cs typeface="Calibri"/>
            </a:endParaRPr>
          </a:p>
          <a:p>
            <a:pPr algn="just" marL="12700" marR="109855" indent="-635">
              <a:lnSpc>
                <a:spcPct val="100000"/>
              </a:lnSpc>
              <a:spcBef>
                <a:spcPts val="655"/>
              </a:spcBef>
            </a:pPr>
            <a:r>
              <a:rPr dirty="0" sz="1500">
                <a:latin typeface="Calibri"/>
                <a:cs typeface="Calibri"/>
              </a:rPr>
              <a:t>Zunäch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: 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De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r </a:t>
            </a:r>
            <a:r>
              <a:rPr dirty="0" sz="1500" spc="-35" b="1">
                <a:solidFill>
                  <a:srgbClr val="E46C0A"/>
                </a:solidFill>
                <a:latin typeface="Calibri"/>
                <a:cs typeface="Calibri"/>
              </a:rPr>
              <a:t>K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er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n Ih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s </a:t>
            </a:r>
            <a:r>
              <a:rPr dirty="0" sz="1500" spc="-135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-30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x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s</a:t>
            </a:r>
            <a:r>
              <a:rPr dirty="0" sz="1500" spc="-1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soll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e aus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Ih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n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5" b="1" i="1">
                <a:solidFill>
                  <a:srgbClr val="E46C0A"/>
                </a:solidFill>
                <a:latin typeface="Calibri"/>
                <a:cs typeface="Calibri"/>
              </a:rPr>
              <a:t>eigene</a:t>
            </a:r>
            <a:r>
              <a:rPr dirty="0" sz="1500" b="1" i="1">
                <a:solidFill>
                  <a:srgbClr val="E46C0A"/>
                </a:solidFill>
                <a:latin typeface="Calibri"/>
                <a:cs typeface="Calibri"/>
              </a:rPr>
              <a:t>n 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Gedan</a:t>
            </a:r>
            <a:r>
              <a:rPr dirty="0" sz="1500" spc="-45" b="1">
                <a:solidFill>
                  <a:srgbClr val="E46C0A"/>
                </a:solidFill>
                <a:latin typeface="Calibri"/>
                <a:cs typeface="Calibri"/>
              </a:rPr>
              <a:t>k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n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be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st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ehen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.</a:t>
            </a:r>
            <a:r>
              <a:rPr dirty="0" sz="1500" spc="-1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60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en,</a:t>
            </a:r>
            <a:r>
              <a:rPr dirty="0" sz="1500" spc="-5">
                <a:latin typeface="Calibri"/>
                <a:cs typeface="Calibri"/>
              </a:rPr>
              <a:t> habe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eschrieben.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ssan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t,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 </a:t>
            </a:r>
            <a:r>
              <a:rPr dirty="0" sz="1500" spc="-5" i="1">
                <a:latin typeface="Calibri"/>
                <a:cs typeface="Calibri"/>
              </a:rPr>
              <a:t>Si</a:t>
            </a:r>
            <a:r>
              <a:rPr dirty="0" sz="1500" i="1">
                <a:latin typeface="Calibri"/>
                <a:cs typeface="Calibri"/>
              </a:rPr>
              <a:t>e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um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Thema bei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ut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haben.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645"/>
              </a:spcBef>
            </a:pP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 j</a:t>
            </a:r>
            <a:r>
              <a:rPr dirty="0" sz="1500">
                <a:latin typeface="Calibri"/>
                <a:cs typeface="Calibri"/>
              </a:rPr>
              <a:t>ed</a:t>
            </a:r>
            <a:r>
              <a:rPr dirty="0" sz="1500" spc="-5">
                <a:latin typeface="Calibri"/>
                <a:cs typeface="Calibri"/>
              </a:rPr>
              <a:t>oc</a:t>
            </a:r>
            <a:r>
              <a:rPr dirty="0" sz="1500">
                <a:latin typeface="Calibri"/>
                <a:cs typeface="Calibri"/>
              </a:rPr>
              <a:t>h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inn, bei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tw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klung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enen Gedan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Gedan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anz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knü</a:t>
            </a:r>
            <a:r>
              <a:rPr dirty="0" sz="1500" spc="-15">
                <a:latin typeface="Calibri"/>
                <a:cs typeface="Calibri"/>
              </a:rPr>
              <a:t>p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en,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</a:t>
            </a:r>
            <a:r>
              <a:rPr dirty="0" sz="1500" spc="-15">
                <a:latin typeface="Calibri"/>
                <a:cs typeface="Calibri"/>
              </a:rPr>
              <a:t>f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ug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en,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mme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>
                <a:latin typeface="Calibri"/>
                <a:cs typeface="Calibri"/>
              </a:rPr>
              <a:t> ein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uo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dnen 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10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 spc="-10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kritisch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ihnen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20">
                <a:latin typeface="Calibri"/>
                <a:cs typeface="Calibri"/>
              </a:rPr>
              <a:t>b</a:t>
            </a:r>
            <a:r>
              <a:rPr dirty="0" sz="1500" spc="-5">
                <a:latin typeface="Calibri"/>
                <a:cs typeface="Calibri"/>
              </a:rPr>
              <a:t>zug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.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ö</a:t>
            </a:r>
            <a:r>
              <a:rPr dirty="0" sz="1500">
                <a:latin typeface="Calibri"/>
                <a:cs typeface="Calibri"/>
              </a:rPr>
              <a:t>nnen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tun, indem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a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de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rInnen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zitieren</a:t>
            </a:r>
            <a:r>
              <a:rPr dirty="0" sz="1500" spc="-10" i="1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ode</a:t>
            </a:r>
            <a:r>
              <a:rPr dirty="0" sz="1500">
                <a:latin typeface="Calibri"/>
                <a:cs typeface="Calibri"/>
              </a:rPr>
              <a:t>r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sie </a:t>
            </a:r>
            <a:r>
              <a:rPr dirty="0" sz="1500" i="1">
                <a:latin typeface="Calibri"/>
                <a:cs typeface="Calibri"/>
              </a:rPr>
              <a:t>verweise</a:t>
            </a:r>
            <a:r>
              <a:rPr dirty="0" sz="1500" spc="-5" i="1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. </a:t>
            </a:r>
            <a:r>
              <a:rPr dirty="0" sz="1500" spc="-5">
                <a:latin typeface="Calibri"/>
                <a:cs typeface="Calibri"/>
              </a:rPr>
              <a:t>Dabe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überliche</a:t>
            </a:r>
            <a:r>
              <a:rPr dirty="0" sz="1500" spc="10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eise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nur Nachnamen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ohn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25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ademische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Ti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ende</a:t>
            </a:r>
            <a:r>
              <a:rPr dirty="0" sz="1500" spc="-1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tig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4055" y="3307905"/>
            <a:ext cx="3771900" cy="905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5" b="1">
                <a:solidFill>
                  <a:srgbClr val="E46C0A"/>
                </a:solidFill>
                <a:latin typeface="Calibri"/>
                <a:cs typeface="Calibri"/>
              </a:rPr>
              <a:t>w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ö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tli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c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h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n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Zi</a:t>
            </a:r>
            <a:r>
              <a:rPr dirty="0" sz="1500" spc="-15" b="1">
                <a:solidFill>
                  <a:srgbClr val="E46C0A"/>
                </a:solidFill>
                <a:latin typeface="Calibri"/>
                <a:cs typeface="Calibri"/>
              </a:rPr>
              <a:t>ta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0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führung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ehen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muss,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eben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 </a:t>
            </a:r>
            <a:r>
              <a:rPr dirty="0" sz="1500" spc="-35" i="1">
                <a:latin typeface="Calibri"/>
                <a:cs typeface="Calibri"/>
              </a:rPr>
              <a:t>ex</a:t>
            </a:r>
            <a:r>
              <a:rPr dirty="0" sz="1500" spc="-5" i="1">
                <a:latin typeface="Calibri"/>
                <a:cs typeface="Calibri"/>
              </a:rPr>
              <a:t>a</a:t>
            </a:r>
            <a:r>
              <a:rPr dirty="0" sz="1500" spc="-10" i="1">
                <a:latin typeface="Calibri"/>
                <a:cs typeface="Calibri"/>
              </a:rPr>
              <a:t>k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en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spc="-70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5">
                <a:latin typeface="Calibri"/>
                <a:cs typeface="Calibri"/>
              </a:rPr>
              <a:t>u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 eines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emden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wiede</a:t>
            </a:r>
            <a:r>
              <a:rPr dirty="0" sz="1500" spc="-15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5">
                <a:latin typeface="Calibri"/>
                <a:cs typeface="Calibri"/>
              </a:rPr>
              <a:t> 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tsch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ibun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spc="-5">
                <a:latin typeface="Calibri"/>
                <a:cs typeface="Calibri"/>
              </a:rPr>
              <a:t>aktuel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‐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03" y="5033009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03" y="5871971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896748" y="4300790"/>
            <a:ext cx="3896995" cy="1823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255">
              <a:lnSpc>
                <a:spcPct val="100400"/>
              </a:lnSpc>
            </a:pP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s A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gume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-5">
                <a:latin typeface="Calibri"/>
                <a:cs typeface="Calibri"/>
              </a:rPr>
              <a:t> 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P</a:t>
            </a:r>
            <a:r>
              <a:rPr dirty="0" sz="1500" spc="-5">
                <a:latin typeface="Calibri"/>
                <a:cs typeface="Calibri"/>
              </a:rPr>
              <a:t>os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dessen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es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rmuliert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Gleic</a:t>
            </a:r>
            <a:r>
              <a:rPr dirty="0" sz="1500" spc="-15">
                <a:latin typeface="Calibri"/>
                <a:cs typeface="Calibri"/>
              </a:rPr>
              <a:t>hw</a:t>
            </a:r>
            <a:r>
              <a:rPr dirty="0" sz="1500" spc="-5">
                <a:latin typeface="Calibri"/>
                <a:cs typeface="Calibri"/>
              </a:rPr>
              <a:t>oh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müssen</a:t>
            </a:r>
            <a:r>
              <a:rPr dirty="0" sz="1500" spc="-5">
                <a:latin typeface="Calibri"/>
                <a:cs typeface="Calibri"/>
              </a:rPr>
              <a:t> 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wisse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sch</a:t>
            </a:r>
            <a:r>
              <a:rPr dirty="0" sz="1500" spc="-10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ftliche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Glaubwü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dig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anz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Aussa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5">
                <a:latin typeface="Calibri"/>
                <a:cs typeface="Calibri"/>
              </a:rPr>
              <a:t>ns</a:t>
            </a:r>
            <a:r>
              <a:rPr dirty="0" sz="1500">
                <a:latin typeface="Calibri"/>
                <a:cs typeface="Calibri"/>
              </a:rPr>
              <a:t>ch</a:t>
            </a:r>
            <a:r>
              <a:rPr dirty="0" sz="1500" spc="-1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en,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uf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ie</a:t>
            </a:r>
            <a:r>
              <a:rPr dirty="0" sz="1500" spc="-5">
                <a:latin typeface="Calibri"/>
                <a:cs typeface="Calibri"/>
              </a:rPr>
              <a:t> s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</a:t>
            </a:r>
            <a:r>
              <a:rPr dirty="0" sz="1500" spc="-15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iehen.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500" spc="-5">
                <a:latin typeface="Calibri"/>
                <a:cs typeface="Calibri"/>
              </a:rPr>
              <a:t>Dies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sic</a:t>
            </a:r>
            <a:r>
              <a:rPr dirty="0" sz="1500">
                <a:latin typeface="Calibri"/>
                <a:cs typeface="Calibri"/>
              </a:rPr>
              <a:t>h in der 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über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 Namen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>
                <a:latin typeface="Calibri"/>
                <a:cs typeface="Calibri"/>
              </a:rPr>
              <a:t> Au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schließen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lassen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baseline="25000" sz="1500">
                <a:latin typeface="Calibri"/>
                <a:cs typeface="Calibri"/>
              </a:rPr>
              <a:t>1 </a:t>
            </a:r>
            <a:r>
              <a:rPr dirty="0" baseline="25000" sz="1500" spc="-1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Gehen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30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aus,</a:t>
            </a:r>
            <a:endParaRPr sz="1500">
              <a:latin typeface="Calibri"/>
              <a:cs typeface="Calibri"/>
            </a:endParaRPr>
          </a:p>
          <a:p>
            <a:pPr marL="12700" marR="76200">
              <a:lnSpc>
                <a:spcPct val="100000"/>
              </a:lnSpc>
              <a:spcBef>
                <a:spcPts val="10"/>
              </a:spcBef>
            </a:pPr>
            <a:r>
              <a:rPr dirty="0" sz="1500" spc="-5">
                <a:latin typeface="Calibri"/>
                <a:cs typeface="Calibri"/>
              </a:rPr>
              <a:t>das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LeserInnen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wissen,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5">
                <a:latin typeface="Calibri"/>
                <a:cs typeface="Calibri"/>
              </a:rPr>
              <a:t> sic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hi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dem</a:t>
            </a:r>
            <a:r>
              <a:rPr dirty="0" sz="1500">
                <a:latin typeface="Calibri"/>
                <a:cs typeface="Calibri"/>
              </a:rPr>
              <a:t> Namen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einer Wissensch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ft</a:t>
            </a:r>
            <a:r>
              <a:rPr dirty="0" sz="1500" spc="5">
                <a:latin typeface="Calibri"/>
                <a:cs typeface="Calibri"/>
              </a:rPr>
              <a:t>l</a:t>
            </a:r>
            <a:r>
              <a:rPr dirty="0" sz="1500">
                <a:latin typeface="Calibri"/>
                <a:cs typeface="Calibri"/>
              </a:rPr>
              <a:t>erIn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erbi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 spc="-2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34051" y="4226115"/>
            <a:ext cx="3860800" cy="2512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 sz="1500">
                <a:latin typeface="Calibri"/>
                <a:cs typeface="Calibri"/>
              </a:rPr>
              <a:t>den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eln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anpassen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müssen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bei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dem</a:t>
            </a:r>
            <a:r>
              <a:rPr dirty="0" sz="1500">
                <a:latin typeface="Calibri"/>
                <a:cs typeface="Calibri"/>
              </a:rPr>
              <a:t> 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tsp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echend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rrigier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einer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Fußno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anmer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en.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Auch</a:t>
            </a:r>
            <a:r>
              <a:rPr dirty="0" sz="1500" spc="-5">
                <a:latin typeface="Calibri"/>
                <a:cs typeface="Calibri"/>
              </a:rPr>
              <a:t> o</a:t>
            </a:r>
            <a:r>
              <a:rPr dirty="0" sz="1500" spc="-10">
                <a:latin typeface="Calibri"/>
                <a:cs typeface="Calibri"/>
              </a:rPr>
              <a:t>f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nsic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tlich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Tipp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ehler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rrigier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deutlich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machen,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das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Tip</a:t>
            </a:r>
            <a:r>
              <a:rPr dirty="0" sz="1500" spc="-15">
                <a:latin typeface="Calibri"/>
                <a:cs typeface="Calibri"/>
              </a:rPr>
              <a:t>p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ehler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Ihnen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10">
                <a:latin typeface="Calibri"/>
                <a:cs typeface="Calibri"/>
              </a:rPr>
              <a:t>m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5">
                <a:latin typeface="Calibri"/>
                <a:cs typeface="Calibri"/>
              </a:rPr>
              <a:t> du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ch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 [sic!]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unmi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elbar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nach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dem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ehler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tlich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em</a:t>
            </a:r>
            <a:r>
              <a:rPr dirty="0" sz="1500" spc="-5">
                <a:latin typeface="Calibri"/>
                <a:cs typeface="Calibri"/>
              </a:rPr>
              <a:t>ac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Englischsp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chi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 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ri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5">
                <a:latin typeface="Calibri"/>
                <a:cs typeface="Calibri"/>
              </a:rPr>
              <a:t>sp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ac</a:t>
            </a:r>
            <a:r>
              <a:rPr dirty="0" sz="1500">
                <a:latin typeface="Calibri"/>
                <a:cs typeface="Calibri"/>
              </a:rPr>
              <a:t>he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iert,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nde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emdsp</a:t>
            </a:r>
            <a:r>
              <a:rPr dirty="0" sz="1500" spc="-3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achi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deutsch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bei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anz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eben 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Übe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set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 spc="-5">
                <a:latin typeface="Calibri"/>
                <a:cs typeface="Calibri"/>
              </a:rPr>
              <a:t>un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10">
                <a:latin typeface="Calibri"/>
                <a:cs typeface="Calibri"/>
              </a:rPr>
              <a:t>m</a:t>
            </a:r>
            <a:r>
              <a:rPr dirty="0" sz="1500">
                <a:latin typeface="Calibri"/>
                <a:cs typeface="Calibri"/>
              </a:rPr>
              <a:t>t (in</a:t>
            </a:r>
            <a:r>
              <a:rPr dirty="0" sz="1500">
                <a:latin typeface="Calibri"/>
                <a:cs typeface="Calibri"/>
              </a:rPr>
              <a:t> der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el: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[Übe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d.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10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.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Initialien]).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96751" y="6352094"/>
            <a:ext cx="2556510" cy="363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5925" sz="1125" spc="22">
                <a:latin typeface="Calibri"/>
                <a:cs typeface="Calibri"/>
              </a:rPr>
              <a:t>1</a:t>
            </a:r>
            <a:r>
              <a:rPr dirty="0" baseline="25925" sz="1125" spc="22">
                <a:latin typeface="Calibri"/>
                <a:cs typeface="Calibri"/>
              </a:rPr>
              <a:t> </a:t>
            </a:r>
            <a:r>
              <a:rPr dirty="0" baseline="25925" sz="1125" spc="-112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Vgl</a:t>
            </a:r>
            <a:r>
              <a:rPr dirty="0" sz="1150" spc="5">
                <a:latin typeface="Calibri"/>
                <a:cs typeface="Calibri"/>
              </a:rPr>
              <a:t>.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5">
                <a:latin typeface="Calibri"/>
                <a:cs typeface="Calibri"/>
              </a:rPr>
              <a:t>hierzu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10">
                <a:latin typeface="Calibri"/>
                <a:cs typeface="Calibri"/>
              </a:rPr>
              <a:t>das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5">
                <a:latin typeface="Calibri"/>
                <a:cs typeface="Calibri"/>
              </a:rPr>
              <a:t>Eas</a:t>
            </a:r>
            <a:r>
              <a:rPr dirty="0" sz="1150" spc="10">
                <a:latin typeface="Calibri"/>
                <a:cs typeface="Calibri"/>
              </a:rPr>
              <a:t>y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10">
                <a:latin typeface="Calibri"/>
                <a:cs typeface="Calibri"/>
              </a:rPr>
              <a:t>Paper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10" i="1">
                <a:latin typeface="Calibri"/>
                <a:cs typeface="Calibri"/>
              </a:rPr>
              <a:t>‚Wisse</a:t>
            </a:r>
            <a:r>
              <a:rPr dirty="0" sz="1150" i="1">
                <a:latin typeface="Calibri"/>
                <a:cs typeface="Calibri"/>
              </a:rPr>
              <a:t>n</a:t>
            </a:r>
            <a:r>
              <a:rPr dirty="0" sz="1150" spc="5" i="1">
                <a:latin typeface="Calibri"/>
                <a:cs typeface="Calibri"/>
              </a:rPr>
              <a:t>‐</a:t>
            </a:r>
            <a:endParaRPr sz="115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40"/>
              </a:spcBef>
            </a:pPr>
            <a:r>
              <a:rPr dirty="0" sz="1150" i="1">
                <a:latin typeface="Calibri"/>
                <a:cs typeface="Calibri"/>
              </a:rPr>
              <a:t>schaftlich</a:t>
            </a:r>
            <a:r>
              <a:rPr dirty="0" sz="1150" spc="10" i="1">
                <a:latin typeface="Calibri"/>
                <a:cs typeface="Calibri"/>
              </a:rPr>
              <a:t>e</a:t>
            </a:r>
            <a:r>
              <a:rPr dirty="0" sz="1150" spc="10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Schätz</a:t>
            </a:r>
            <a:r>
              <a:rPr dirty="0" sz="1150" spc="10" i="1">
                <a:latin typeface="Calibri"/>
                <a:cs typeface="Calibri"/>
              </a:rPr>
              <a:t>e</a:t>
            </a:r>
            <a:r>
              <a:rPr dirty="0" sz="1150" spc="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finde</a:t>
            </a:r>
            <a:r>
              <a:rPr dirty="0" sz="1150" spc="10" i="1">
                <a:latin typeface="Calibri"/>
                <a:cs typeface="Calibri"/>
              </a:rPr>
              <a:t>n</a:t>
            </a:r>
            <a:r>
              <a:rPr dirty="0" sz="1150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un</a:t>
            </a:r>
            <a:r>
              <a:rPr dirty="0" sz="1150" spc="10" i="1">
                <a:latin typeface="Calibri"/>
                <a:cs typeface="Calibri"/>
              </a:rPr>
              <a:t>d</a:t>
            </a:r>
            <a:r>
              <a:rPr dirty="0" sz="1150" spc="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behalten‘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03" y="6710933"/>
            <a:ext cx="10690225" cy="845819"/>
          </a:xfrm>
          <a:custGeom>
            <a:avLst/>
            <a:gdLst/>
            <a:ahLst/>
            <a:cxnLst/>
            <a:rect l="l" t="t" r="r" b="b"/>
            <a:pathLst>
              <a:path w="10690225" h="845820">
                <a:moveTo>
                  <a:pt x="0" y="0"/>
                </a:moveTo>
                <a:lnTo>
                  <a:pt x="0" y="845820"/>
                </a:lnTo>
                <a:lnTo>
                  <a:pt x="10690098" y="845820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11</a:t>
            </a:fld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Wie</a:t>
            </a:r>
            <a:r>
              <a:rPr dirty="0" spc="-5"/>
              <a:t> </a:t>
            </a:r>
            <a:r>
              <a:rPr dirty="0" spc="-20"/>
              <a:t>g</a:t>
            </a:r>
            <a:r>
              <a:rPr dirty="0" spc="10"/>
              <a:t>e</a:t>
            </a:r>
            <a:r>
              <a:rPr dirty="0" spc="5"/>
              <a:t>h</a:t>
            </a:r>
            <a:r>
              <a:rPr dirty="0" spc="10"/>
              <a:t>e</a:t>
            </a:r>
            <a:r>
              <a:rPr dirty="0" spc="20"/>
              <a:t> </a:t>
            </a:r>
            <a:r>
              <a:rPr dirty="0" spc="10"/>
              <a:t>ich</a:t>
            </a:r>
            <a:r>
              <a:rPr dirty="0"/>
              <a:t> </a:t>
            </a:r>
            <a:r>
              <a:rPr dirty="0" spc="10"/>
              <a:t>mit</a:t>
            </a:r>
            <a:r>
              <a:rPr dirty="0" spc="-15"/>
              <a:t> </a:t>
            </a:r>
            <a:r>
              <a:rPr dirty="0"/>
              <a:t>f</a:t>
            </a:r>
            <a:r>
              <a:rPr dirty="0" spc="-30"/>
              <a:t>r</a:t>
            </a:r>
            <a:r>
              <a:rPr dirty="0" spc="10"/>
              <a:t>emden</a:t>
            </a:r>
            <a:r>
              <a:rPr dirty="0" spc="20"/>
              <a:t> </a:t>
            </a:r>
            <a:r>
              <a:rPr dirty="0" spc="10"/>
              <a:t>Gedan</a:t>
            </a:r>
            <a:r>
              <a:rPr dirty="0" spc="-80"/>
              <a:t>k</a:t>
            </a:r>
            <a:r>
              <a:rPr dirty="0" spc="10"/>
              <a:t>en</a:t>
            </a:r>
            <a:r>
              <a:rPr dirty="0" spc="20"/>
              <a:t> </a:t>
            </a:r>
            <a:r>
              <a:rPr dirty="0" spc="15"/>
              <a:t>um?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03" y="2516123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03" y="3355085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03" y="4194047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03" y="5033009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6515">
              <a:lnSpc>
                <a:spcPct val="100400"/>
              </a:lnSpc>
            </a:pPr>
            <a:r>
              <a:rPr dirty="0" spc="-5"/>
              <a:t>Soll</a:t>
            </a:r>
            <a:r>
              <a:rPr dirty="0" spc="-20"/>
              <a:t>t</a:t>
            </a:r>
            <a:r>
              <a:rPr dirty="0"/>
              <a:t>e </a:t>
            </a:r>
            <a:r>
              <a:rPr dirty="0" spc="-5"/>
              <a:t>doc</a:t>
            </a:r>
            <a:r>
              <a:rPr dirty="0"/>
              <a:t>h</a:t>
            </a:r>
            <a:r>
              <a:rPr dirty="0" spc="-5"/>
              <a:t> da</a:t>
            </a:r>
            <a:r>
              <a:rPr dirty="0"/>
              <a:t>s</a:t>
            </a:r>
            <a:r>
              <a:rPr dirty="0" spc="5"/>
              <a:t> </a:t>
            </a:r>
            <a:r>
              <a:rPr dirty="0"/>
              <a:t>Zi</a:t>
            </a:r>
            <a:r>
              <a:rPr dirty="0" spc="-20"/>
              <a:t>t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5"/>
              <a:t> </a:t>
            </a:r>
            <a:r>
              <a:rPr dirty="0" spc="-5"/>
              <a:t>län</a:t>
            </a:r>
            <a:r>
              <a:rPr dirty="0" spc="-15"/>
              <a:t>g</a:t>
            </a:r>
            <a:r>
              <a:rPr dirty="0"/>
              <a:t>e</a:t>
            </a:r>
            <a:r>
              <a:rPr dirty="0" spc="-15"/>
              <a:t>r</a:t>
            </a:r>
            <a:r>
              <a:rPr dirty="0"/>
              <a:t>er</a:t>
            </a:r>
            <a:r>
              <a:rPr dirty="0" spc="10"/>
              <a:t> </a:t>
            </a:r>
            <a:r>
              <a:rPr dirty="0" spc="-135"/>
              <a:t>T</a:t>
            </a:r>
            <a:r>
              <a:rPr dirty="0" spc="-25"/>
              <a:t>e</a:t>
            </a:r>
            <a:r>
              <a:rPr dirty="0"/>
              <a:t>xtpassa</a:t>
            </a:r>
            <a:r>
              <a:rPr dirty="0" spc="-10"/>
              <a:t>g</a:t>
            </a:r>
            <a:r>
              <a:rPr dirty="0"/>
              <a:t>en</a:t>
            </a:r>
            <a:r>
              <a:rPr dirty="0" spc="20"/>
              <a:t> </a:t>
            </a:r>
            <a:r>
              <a:rPr dirty="0" spc="-5"/>
              <a:t>nötig</a:t>
            </a:r>
            <a:r>
              <a:rPr dirty="0" spc="-5"/>
              <a:t> </a:t>
            </a:r>
            <a:r>
              <a:rPr dirty="0"/>
              <a:t>sein,</a:t>
            </a:r>
            <a:r>
              <a:rPr dirty="0" spc="-5"/>
              <a:t> </a:t>
            </a:r>
            <a:r>
              <a:rPr dirty="0" spc="-15"/>
              <a:t>w</a:t>
            </a:r>
            <a:r>
              <a:rPr dirty="0"/>
              <a:t>e</a:t>
            </a:r>
            <a:r>
              <a:rPr dirty="0" spc="-15"/>
              <a:t>r</a:t>
            </a:r>
            <a:r>
              <a:rPr dirty="0"/>
              <a:t>den diese</a:t>
            </a:r>
            <a:r>
              <a:rPr dirty="0" spc="10"/>
              <a:t> </a:t>
            </a:r>
            <a:r>
              <a:rPr dirty="0"/>
              <a:t>in einem</a:t>
            </a:r>
            <a:r>
              <a:rPr dirty="0" spc="-5"/>
              <a:t> </a:t>
            </a:r>
            <a:r>
              <a:rPr dirty="0" b="1">
                <a:solidFill>
                  <a:srgbClr val="E46C0A"/>
                </a:solidFill>
                <a:latin typeface="Calibri"/>
                <a:cs typeface="Calibri"/>
              </a:rPr>
              <a:t>Blockzi</a:t>
            </a:r>
            <a:r>
              <a:rPr dirty="0" spc="-2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pc="-15" b="1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dirty="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pc="1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/>
              <a:t>wieder</a:t>
            </a:r>
            <a:r>
              <a:rPr dirty="0">
                <a:latin typeface="Calibri"/>
                <a:cs typeface="Calibri"/>
              </a:rPr>
              <a:t>‐ </a:t>
            </a:r>
            <a:r>
              <a:rPr dirty="0" spc="-15"/>
              <a:t>g</a:t>
            </a:r>
            <a:r>
              <a:rPr dirty="0"/>
              <a:t>e</a:t>
            </a:r>
            <a:r>
              <a:rPr dirty="0" spc="-15"/>
              <a:t>g</a:t>
            </a:r>
            <a:r>
              <a:rPr dirty="0"/>
              <a:t>ebe</a:t>
            </a:r>
            <a:r>
              <a:rPr dirty="0" spc="-5"/>
              <a:t>n</a:t>
            </a:r>
            <a:r>
              <a:rPr dirty="0"/>
              <a:t>,</a:t>
            </a:r>
            <a:r>
              <a:rPr dirty="0" spc="10"/>
              <a:t> </a:t>
            </a:r>
            <a:r>
              <a:rPr dirty="0" spc="-5"/>
              <a:t>als</a:t>
            </a:r>
            <a:r>
              <a:rPr dirty="0"/>
              <a:t>o</a:t>
            </a:r>
            <a:r>
              <a:rPr dirty="0" spc="5"/>
              <a:t> </a:t>
            </a:r>
            <a:r>
              <a:rPr dirty="0" spc="-5"/>
              <a:t>nic</a:t>
            </a:r>
            <a:r>
              <a:rPr dirty="0" spc="-15"/>
              <a:t>h</a:t>
            </a:r>
            <a:r>
              <a:rPr dirty="0"/>
              <a:t>t</a:t>
            </a:r>
            <a:r>
              <a:rPr dirty="0" spc="5"/>
              <a:t> </a:t>
            </a:r>
            <a:r>
              <a:rPr dirty="0"/>
              <a:t>im</a:t>
            </a:r>
            <a:r>
              <a:rPr dirty="0" spc="-10"/>
              <a:t> </a:t>
            </a:r>
            <a:r>
              <a:rPr dirty="0"/>
              <a:t>l</a:t>
            </a:r>
            <a:r>
              <a:rPr dirty="0" spc="-5"/>
              <a:t>a</a:t>
            </a:r>
            <a:r>
              <a:rPr dirty="0"/>
              <a:t>u</a:t>
            </a:r>
            <a:r>
              <a:rPr dirty="0" spc="-35"/>
              <a:t>f</a:t>
            </a:r>
            <a:r>
              <a:rPr dirty="0"/>
              <a:t>enden</a:t>
            </a:r>
            <a:r>
              <a:rPr dirty="0" spc="5"/>
              <a:t> </a:t>
            </a:r>
            <a:r>
              <a:rPr dirty="0" spc="-135"/>
              <a:t>T</a:t>
            </a:r>
            <a:r>
              <a:rPr dirty="0" spc="-25"/>
              <a:t>e</a:t>
            </a:r>
            <a:r>
              <a:rPr dirty="0" spc="5"/>
              <a:t>x</a:t>
            </a:r>
            <a:r>
              <a:rPr dirty="0" spc="-5"/>
              <a:t>t</a:t>
            </a:r>
            <a:r>
              <a:rPr dirty="0"/>
              <a:t>,</a:t>
            </a:r>
            <a:r>
              <a:rPr dirty="0" spc="20"/>
              <a:t> </a:t>
            </a:r>
            <a:r>
              <a:rPr dirty="0"/>
              <a:t>sondern</a:t>
            </a:r>
            <a:r>
              <a:rPr dirty="0"/>
              <a:t> in</a:t>
            </a:r>
            <a:r>
              <a:rPr dirty="0" spc="-5"/>
              <a:t> </a:t>
            </a:r>
            <a:r>
              <a:rPr dirty="0"/>
              <a:t>einem</a:t>
            </a:r>
            <a:r>
              <a:rPr dirty="0" spc="-5"/>
              <a:t> </a:t>
            </a:r>
            <a:r>
              <a:rPr dirty="0"/>
              <a:t>ei</a:t>
            </a:r>
            <a:r>
              <a:rPr dirty="0" spc="-15"/>
              <a:t>g</a:t>
            </a:r>
            <a:r>
              <a:rPr dirty="0"/>
              <a:t>enen,</a:t>
            </a:r>
            <a:r>
              <a:rPr dirty="0" spc="5"/>
              <a:t> </a:t>
            </a:r>
            <a:r>
              <a:rPr dirty="0"/>
              <a:t>ein</a:t>
            </a:r>
            <a:r>
              <a:rPr dirty="0" spc="-20"/>
              <a:t>g</a:t>
            </a:r>
            <a:r>
              <a:rPr dirty="0"/>
              <a:t>erück</a:t>
            </a:r>
            <a:r>
              <a:rPr dirty="0" spc="-25"/>
              <a:t>t</a:t>
            </a:r>
            <a:r>
              <a:rPr dirty="0"/>
              <a:t>en</a:t>
            </a:r>
            <a:r>
              <a:rPr dirty="0" spc="20"/>
              <a:t> </a:t>
            </a:r>
            <a:r>
              <a:rPr dirty="0" spc="-5"/>
              <a:t>Abs</a:t>
            </a:r>
            <a:r>
              <a:rPr dirty="0" spc="-20"/>
              <a:t>a</a:t>
            </a:r>
            <a:r>
              <a:rPr dirty="0" spc="-5"/>
              <a:t>tz</a:t>
            </a:r>
            <a:r>
              <a:rPr dirty="0"/>
              <a:t>,</a:t>
            </a:r>
            <a:r>
              <a:rPr dirty="0" spc="15"/>
              <a:t> </a:t>
            </a:r>
            <a:r>
              <a:rPr dirty="0"/>
              <a:t>der mit</a:t>
            </a:r>
            <a:r>
              <a:rPr dirty="0"/>
              <a:t> kleine</a:t>
            </a:r>
            <a:r>
              <a:rPr dirty="0" spc="-20"/>
              <a:t>r</a:t>
            </a:r>
            <a:r>
              <a:rPr dirty="0"/>
              <a:t>er</a:t>
            </a:r>
            <a:r>
              <a:rPr dirty="0" spc="-5"/>
              <a:t> </a:t>
            </a:r>
            <a:r>
              <a:rPr dirty="0"/>
              <a:t>Schrift</a:t>
            </a:r>
            <a:r>
              <a:rPr dirty="0" spc="-10"/>
              <a:t> </a:t>
            </a:r>
            <a:r>
              <a:rPr dirty="0"/>
              <a:t>und</a:t>
            </a:r>
            <a:r>
              <a:rPr dirty="0" spc="5"/>
              <a:t> </a:t>
            </a:r>
            <a:r>
              <a:rPr dirty="0"/>
              <a:t>en</a:t>
            </a:r>
            <a:r>
              <a:rPr dirty="0" spc="-15"/>
              <a:t>g</a:t>
            </a:r>
            <a:r>
              <a:rPr dirty="0"/>
              <a:t>e</a:t>
            </a:r>
            <a:r>
              <a:rPr dirty="0" spc="-15"/>
              <a:t>r</a:t>
            </a:r>
            <a:r>
              <a:rPr dirty="0"/>
              <a:t>em</a:t>
            </a:r>
            <a:r>
              <a:rPr dirty="0" spc="-5"/>
              <a:t> </a:t>
            </a:r>
            <a:r>
              <a:rPr dirty="0" spc="-25"/>
              <a:t>Z</a:t>
            </a:r>
            <a:r>
              <a:rPr dirty="0"/>
              <a:t>e</a:t>
            </a:r>
            <a:r>
              <a:rPr dirty="0" spc="-5"/>
              <a:t>ilenab</a:t>
            </a:r>
            <a:r>
              <a:rPr dirty="0" spc="-20"/>
              <a:t>s</a:t>
            </a:r>
            <a:r>
              <a:rPr dirty="0" spc="-15"/>
              <a:t>t</a:t>
            </a:r>
            <a:r>
              <a:rPr dirty="0" spc="-5"/>
              <a:t>and</a:t>
            </a:r>
            <a:r>
              <a:rPr dirty="0" spc="-5"/>
              <a:t> </a:t>
            </a:r>
            <a:r>
              <a:rPr dirty="0" spc="-30"/>
              <a:t>f</a:t>
            </a:r>
            <a:r>
              <a:rPr dirty="0" spc="-5"/>
              <a:t>o</a:t>
            </a:r>
            <a:r>
              <a:rPr dirty="0"/>
              <a:t>rm</a:t>
            </a:r>
            <a:r>
              <a:rPr dirty="0" spc="-15"/>
              <a:t>a</a:t>
            </a:r>
            <a:r>
              <a:rPr dirty="0"/>
              <a:t>tiert</a:t>
            </a:r>
            <a:r>
              <a:rPr dirty="0" spc="-15"/>
              <a:t> </a:t>
            </a:r>
            <a:r>
              <a:rPr dirty="0"/>
              <a:t>wi</a:t>
            </a:r>
            <a:r>
              <a:rPr dirty="0" spc="-20"/>
              <a:t>r</a:t>
            </a:r>
            <a:r>
              <a:rPr dirty="0"/>
              <a:t>d.</a:t>
            </a:r>
            <a:r>
              <a:rPr dirty="0" spc="-5"/>
              <a:t> S</a:t>
            </a:r>
            <a:r>
              <a:rPr dirty="0"/>
              <a:t>o</a:t>
            </a:r>
            <a:r>
              <a:rPr dirty="0" spc="-5"/>
              <a:t> </a:t>
            </a:r>
            <a:r>
              <a:rPr dirty="0"/>
              <a:t>i</a:t>
            </a:r>
            <a:r>
              <a:rPr dirty="0" spc="-20"/>
              <a:t>s</a:t>
            </a:r>
            <a:r>
              <a:rPr dirty="0"/>
              <a:t>t</a:t>
            </a:r>
            <a:r>
              <a:rPr dirty="0" spc="5"/>
              <a:t> </a:t>
            </a:r>
            <a:r>
              <a:rPr dirty="0"/>
              <a:t>so</a:t>
            </a:r>
            <a:r>
              <a:rPr dirty="0" spc="-30"/>
              <a:t>f</a:t>
            </a:r>
            <a:r>
              <a:rPr dirty="0" spc="-5"/>
              <a:t>o</a:t>
            </a:r>
            <a:r>
              <a:rPr dirty="0"/>
              <a:t>rt</a:t>
            </a:r>
            <a:r>
              <a:rPr dirty="0" spc="-10"/>
              <a:t> </a:t>
            </a:r>
            <a:r>
              <a:rPr dirty="0"/>
              <a:t>e</a:t>
            </a:r>
            <a:r>
              <a:rPr dirty="0" spc="-25"/>
              <a:t>r</a:t>
            </a:r>
            <a:r>
              <a:rPr dirty="0"/>
              <a:t>sic</a:t>
            </a:r>
            <a:r>
              <a:rPr dirty="0" spc="-15"/>
              <a:t>h</a:t>
            </a:r>
            <a:r>
              <a:rPr dirty="0"/>
              <a:t>tlich</a:t>
            </a:r>
            <a:r>
              <a:rPr dirty="0" spc="10"/>
              <a:t> </a:t>
            </a:r>
            <a:r>
              <a:rPr dirty="0"/>
              <a:t>i</a:t>
            </a:r>
            <a:r>
              <a:rPr dirty="0" spc="-20"/>
              <a:t>s</a:t>
            </a:r>
            <a:r>
              <a:rPr dirty="0"/>
              <a:t>t,</a:t>
            </a:r>
            <a:r>
              <a:rPr dirty="0" spc="10"/>
              <a:t> </a:t>
            </a:r>
            <a:r>
              <a:rPr dirty="0" spc="-5"/>
              <a:t>dass</a:t>
            </a:r>
            <a:r>
              <a:rPr dirty="0" spc="-5"/>
              <a:t> </a:t>
            </a:r>
            <a:r>
              <a:rPr dirty="0"/>
              <a:t>län</a:t>
            </a:r>
            <a:r>
              <a:rPr dirty="0" spc="-15"/>
              <a:t>g</a:t>
            </a:r>
            <a:r>
              <a:rPr dirty="0"/>
              <a:t>e</a:t>
            </a:r>
            <a:r>
              <a:rPr dirty="0" spc="-15"/>
              <a:t>r</a:t>
            </a:r>
            <a:r>
              <a:rPr dirty="0"/>
              <a:t>e </a:t>
            </a:r>
            <a:r>
              <a:rPr dirty="0" spc="-30"/>
              <a:t>P</a:t>
            </a:r>
            <a:r>
              <a:rPr dirty="0" spc="-5"/>
              <a:t>assage</a:t>
            </a:r>
            <a:r>
              <a:rPr dirty="0"/>
              <a:t>n</a:t>
            </a:r>
            <a:r>
              <a:rPr dirty="0" spc="20"/>
              <a:t> </a:t>
            </a:r>
            <a:r>
              <a:rPr dirty="0" spc="-5"/>
              <a:t>nic</a:t>
            </a:r>
            <a:r>
              <a:rPr dirty="0" spc="-15"/>
              <a:t>h</a:t>
            </a:r>
            <a:r>
              <a:rPr dirty="0"/>
              <a:t>t</a:t>
            </a:r>
            <a:r>
              <a:rPr dirty="0" spc="5"/>
              <a:t> </a:t>
            </a:r>
            <a:r>
              <a:rPr dirty="0" spc="-15"/>
              <a:t>v</a:t>
            </a:r>
            <a:r>
              <a:rPr dirty="0" spc="-5"/>
              <a:t>o</a:t>
            </a:r>
            <a:r>
              <a:rPr dirty="0"/>
              <a:t>n Ihnen, sondern</a:t>
            </a:r>
            <a:r>
              <a:rPr dirty="0" spc="10"/>
              <a:t> </a:t>
            </a:r>
            <a:r>
              <a:rPr dirty="0" spc="-15"/>
              <a:t>v</a:t>
            </a:r>
            <a:r>
              <a:rPr dirty="0" spc="-5"/>
              <a:t>o</a:t>
            </a:r>
            <a:r>
              <a:rPr dirty="0"/>
              <a:t>n</a:t>
            </a:r>
            <a:r>
              <a:rPr dirty="0"/>
              <a:t> ande</a:t>
            </a:r>
            <a:r>
              <a:rPr dirty="0" spc="-15"/>
              <a:t>r</a:t>
            </a:r>
            <a:r>
              <a:rPr dirty="0"/>
              <a:t>en </a:t>
            </a:r>
            <a:r>
              <a:rPr dirty="0" spc="-20"/>
              <a:t>st</a:t>
            </a:r>
            <a:r>
              <a:rPr dirty="0"/>
              <a:t>ammen.</a:t>
            </a:r>
            <a:r>
              <a:rPr dirty="0" spc="-5"/>
              <a:t> </a:t>
            </a:r>
            <a:r>
              <a:rPr dirty="0"/>
              <a:t>Län</a:t>
            </a:r>
            <a:r>
              <a:rPr dirty="0" spc="-15"/>
              <a:t>g</a:t>
            </a:r>
            <a:r>
              <a:rPr dirty="0"/>
              <a:t>e</a:t>
            </a:r>
            <a:r>
              <a:rPr dirty="0" spc="-15"/>
              <a:t>r</a:t>
            </a:r>
            <a:r>
              <a:rPr dirty="0"/>
              <a:t>e</a:t>
            </a:r>
            <a:r>
              <a:rPr dirty="0" spc="5"/>
              <a:t> </a:t>
            </a:r>
            <a:r>
              <a:rPr dirty="0"/>
              <a:t>Zi</a:t>
            </a:r>
            <a:r>
              <a:rPr dirty="0" spc="-20"/>
              <a:t>t</a:t>
            </a:r>
            <a:r>
              <a:rPr dirty="0" spc="-15"/>
              <a:t>a</a:t>
            </a:r>
            <a:r>
              <a:rPr dirty="0" spc="-20"/>
              <a:t>t</a:t>
            </a:r>
            <a:r>
              <a:rPr dirty="0"/>
              <a:t>e</a:t>
            </a:r>
            <a:r>
              <a:rPr dirty="0" spc="15"/>
              <a:t> </a:t>
            </a:r>
            <a:r>
              <a:rPr dirty="0"/>
              <a:t>machen</a:t>
            </a:r>
            <a:r>
              <a:rPr dirty="0" spc="-15"/>
              <a:t> </a:t>
            </a:r>
            <a:r>
              <a:rPr dirty="0"/>
              <a:t>(nur)</a:t>
            </a:r>
            <a:r>
              <a:rPr dirty="0"/>
              <a:t> </a:t>
            </a:r>
            <a:r>
              <a:rPr dirty="0" spc="-5"/>
              <a:t>dan</a:t>
            </a:r>
            <a:r>
              <a:rPr dirty="0"/>
              <a:t>n </a:t>
            </a:r>
            <a:r>
              <a:rPr dirty="0" spc="-5"/>
              <a:t>Sinn</a:t>
            </a:r>
            <a:r>
              <a:rPr dirty="0"/>
              <a:t>, </a:t>
            </a:r>
            <a:r>
              <a:rPr dirty="0" spc="-15"/>
              <a:t>w</a:t>
            </a:r>
            <a:r>
              <a:rPr dirty="0"/>
              <a:t>enn sie </a:t>
            </a:r>
            <a:r>
              <a:rPr dirty="0" spc="-5"/>
              <a:t>selb</a:t>
            </a:r>
            <a:r>
              <a:rPr dirty="0" spc="-20"/>
              <a:t>s</a:t>
            </a:r>
            <a:r>
              <a:rPr dirty="0"/>
              <a:t>t</a:t>
            </a:r>
            <a:r>
              <a:rPr dirty="0" spc="20"/>
              <a:t> </a:t>
            </a:r>
            <a:r>
              <a:rPr dirty="0"/>
              <a:t>Ge</a:t>
            </a:r>
            <a:r>
              <a:rPr dirty="0" spc="-15"/>
              <a:t>g</a:t>
            </a:r>
            <a:r>
              <a:rPr dirty="0"/>
              <a:t>en</a:t>
            </a:r>
            <a:r>
              <a:rPr dirty="0" spc="-15"/>
              <a:t>st</a:t>
            </a:r>
            <a:r>
              <a:rPr dirty="0" spc="-5"/>
              <a:t>an</a:t>
            </a:r>
            <a:r>
              <a:rPr dirty="0"/>
              <a:t>d</a:t>
            </a:r>
            <a:r>
              <a:rPr dirty="0" spc="20"/>
              <a:t> </a:t>
            </a:r>
            <a:r>
              <a:rPr dirty="0"/>
              <a:t>einer</a:t>
            </a:r>
            <a:r>
              <a:rPr dirty="0"/>
              <a:t> au</a:t>
            </a:r>
            <a:r>
              <a:rPr dirty="0" spc="-15"/>
              <a:t>s</a:t>
            </a:r>
            <a:r>
              <a:rPr dirty="0"/>
              <a:t>führliche</a:t>
            </a:r>
            <a:r>
              <a:rPr dirty="0" spc="-15"/>
              <a:t>r</a:t>
            </a:r>
            <a:r>
              <a:rPr dirty="0"/>
              <a:t>en</a:t>
            </a:r>
            <a:r>
              <a:rPr dirty="0" spc="-5"/>
              <a:t> Deutun</a:t>
            </a:r>
            <a:r>
              <a:rPr dirty="0"/>
              <a:t>g</a:t>
            </a:r>
            <a:r>
              <a:rPr dirty="0" spc="20"/>
              <a:t> </a:t>
            </a:r>
            <a:r>
              <a:rPr dirty="0"/>
              <a:t>sind. Dies</a:t>
            </a:r>
            <a:r>
              <a:rPr dirty="0" spc="5"/>
              <a:t> </a:t>
            </a:r>
            <a:r>
              <a:rPr dirty="0" spc="-50"/>
              <a:t>k</a:t>
            </a:r>
            <a:r>
              <a:rPr dirty="0" spc="-5"/>
              <a:t>ö</a:t>
            </a:r>
            <a:r>
              <a:rPr dirty="0"/>
              <a:t>n</a:t>
            </a:r>
            <a:r>
              <a:rPr dirty="0" spc="-15"/>
              <a:t>n</a:t>
            </a:r>
            <a:r>
              <a:rPr dirty="0" spc="-20"/>
              <a:t>t</a:t>
            </a:r>
            <a:r>
              <a:rPr dirty="0"/>
              <a:t>e</a:t>
            </a:r>
            <a:r>
              <a:rPr dirty="0" spc="15"/>
              <a:t> </a:t>
            </a:r>
            <a:r>
              <a:rPr dirty="0"/>
              <a:t>z.B.</a:t>
            </a:r>
            <a:r>
              <a:rPr dirty="0"/>
              <a:t> die</a:t>
            </a:r>
            <a:r>
              <a:rPr dirty="0" spc="-5"/>
              <a:t> </a:t>
            </a:r>
            <a:r>
              <a:rPr dirty="0"/>
              <a:t>mig</a:t>
            </a:r>
            <a:r>
              <a:rPr dirty="0" spc="-30"/>
              <a:t>r</a:t>
            </a:r>
            <a:r>
              <a:rPr dirty="0" spc="-15"/>
              <a:t>a</a:t>
            </a:r>
            <a:r>
              <a:rPr dirty="0" spc="-5"/>
              <a:t>t</a:t>
            </a:r>
            <a:r>
              <a:rPr dirty="0"/>
              <a:t>ionspolitische</a:t>
            </a:r>
            <a:r>
              <a:rPr dirty="0" spc="30"/>
              <a:t> </a:t>
            </a:r>
            <a:r>
              <a:rPr dirty="0"/>
              <a:t>Äußerung</a:t>
            </a:r>
            <a:r>
              <a:rPr dirty="0" spc="5"/>
              <a:t> </a:t>
            </a:r>
            <a:r>
              <a:rPr dirty="0"/>
              <a:t>einer E</a:t>
            </a:r>
            <a:r>
              <a:rPr dirty="0" spc="-15"/>
              <a:t>n</a:t>
            </a:r>
            <a:r>
              <a:rPr dirty="0"/>
              <a:t>t</a:t>
            </a:r>
            <a:r>
              <a:rPr dirty="0">
                <a:latin typeface="Calibri"/>
                <a:cs typeface="Calibri"/>
              </a:rPr>
              <a:t>‐ </a:t>
            </a:r>
            <a:r>
              <a:rPr dirty="0"/>
              <a:t>scheidung</a:t>
            </a:r>
            <a:r>
              <a:rPr dirty="0" spc="-20"/>
              <a:t>s</a:t>
            </a:r>
            <a:r>
              <a:rPr dirty="0" spc="-5"/>
              <a:t>t</a:t>
            </a:r>
            <a:r>
              <a:rPr dirty="0" spc="-30"/>
              <a:t>r</a:t>
            </a:r>
            <a:r>
              <a:rPr dirty="0"/>
              <a:t>ä</a:t>
            </a:r>
            <a:r>
              <a:rPr dirty="0" spc="-15"/>
              <a:t>g</a:t>
            </a:r>
            <a:r>
              <a:rPr dirty="0"/>
              <a:t>erIn</a:t>
            </a:r>
            <a:r>
              <a:rPr dirty="0" spc="20"/>
              <a:t> </a:t>
            </a:r>
            <a:r>
              <a:rPr dirty="0"/>
              <a:t>sein </a:t>
            </a:r>
            <a:r>
              <a:rPr dirty="0" spc="-5"/>
              <a:t>ode</a:t>
            </a:r>
            <a:r>
              <a:rPr dirty="0"/>
              <a:t>r</a:t>
            </a:r>
            <a:r>
              <a:rPr dirty="0" spc="5"/>
              <a:t> </a:t>
            </a:r>
            <a:r>
              <a:rPr dirty="0"/>
              <a:t>die </a:t>
            </a:r>
            <a:r>
              <a:rPr dirty="0" spc="-5"/>
              <a:t>Aussa</a:t>
            </a:r>
            <a:r>
              <a:rPr dirty="0" spc="-20"/>
              <a:t>g</a:t>
            </a:r>
            <a:r>
              <a:rPr dirty="0"/>
              <a:t>e</a:t>
            </a:r>
            <a:r>
              <a:rPr dirty="0" spc="20"/>
              <a:t> </a:t>
            </a:r>
            <a:r>
              <a:rPr dirty="0"/>
              <a:t>einer</a:t>
            </a:r>
            <a:r>
              <a:rPr dirty="0"/>
              <a:t> </a:t>
            </a:r>
            <a:r>
              <a:rPr dirty="0" spc="-5"/>
              <a:t>selb</a:t>
            </a:r>
            <a:r>
              <a:rPr dirty="0" spc="-20"/>
              <a:t>s</a:t>
            </a:r>
            <a:r>
              <a:rPr dirty="0"/>
              <a:t>t</a:t>
            </a:r>
            <a:r>
              <a:rPr dirty="0" spc="10"/>
              <a:t> </a:t>
            </a:r>
            <a:r>
              <a:rPr dirty="0"/>
              <a:t>i</a:t>
            </a:r>
            <a:r>
              <a:rPr dirty="0" spc="-15"/>
              <a:t>n</a:t>
            </a:r>
            <a:r>
              <a:rPr dirty="0" spc="-20"/>
              <a:t>t</a:t>
            </a:r>
            <a:r>
              <a:rPr dirty="0"/>
              <a:t>e</a:t>
            </a:r>
            <a:r>
              <a:rPr dirty="0" spc="15"/>
              <a:t>r</a:t>
            </a:r>
            <a:r>
              <a:rPr dirty="0" spc="-5"/>
              <a:t>v</a:t>
            </a:r>
            <a:r>
              <a:rPr dirty="0"/>
              <a:t>iew</a:t>
            </a:r>
            <a:r>
              <a:rPr dirty="0" spc="-10"/>
              <a:t>t</a:t>
            </a:r>
            <a:r>
              <a:rPr dirty="0"/>
              <a:t>en</a:t>
            </a:r>
            <a:r>
              <a:rPr dirty="0" spc="15"/>
              <a:t> </a:t>
            </a:r>
            <a:r>
              <a:rPr dirty="0"/>
              <a:t>Klie</a:t>
            </a:r>
            <a:r>
              <a:rPr dirty="0" spc="-15"/>
              <a:t>n</a:t>
            </a:r>
            <a:r>
              <a:rPr dirty="0" spc="-5"/>
              <a:t>t</a:t>
            </a:r>
            <a:r>
              <a:rPr dirty="0"/>
              <a:t>In.</a:t>
            </a:r>
          </a:p>
          <a:p>
            <a:pPr marL="12700" marR="5080">
              <a:lnSpc>
                <a:spcPct val="100400"/>
              </a:lnSpc>
              <a:spcBef>
                <a:spcPts val="645"/>
              </a:spcBef>
            </a:pPr>
            <a:r>
              <a:rPr dirty="0"/>
              <a:t>Bei</a:t>
            </a:r>
            <a:r>
              <a:rPr dirty="0" spc="-5"/>
              <a:t> </a:t>
            </a:r>
            <a:r>
              <a:rPr dirty="0"/>
              <a:t>einem</a:t>
            </a:r>
            <a:r>
              <a:rPr dirty="0" spc="-5"/>
              <a:t> </a:t>
            </a:r>
            <a:r>
              <a:rPr dirty="0" spc="-85" b="1">
                <a:solidFill>
                  <a:srgbClr val="E46C0A"/>
                </a:solidFill>
                <a:latin typeface="Calibri"/>
                <a:cs typeface="Calibri"/>
              </a:rPr>
              <a:t>V</a:t>
            </a:r>
            <a:r>
              <a:rPr dirty="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pc="-15" b="1">
                <a:solidFill>
                  <a:srgbClr val="E46C0A"/>
                </a:solidFill>
                <a:latin typeface="Calibri"/>
                <a:cs typeface="Calibri"/>
              </a:rPr>
              <a:t>w</a:t>
            </a:r>
            <a:r>
              <a:rPr dirty="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b="1">
                <a:solidFill>
                  <a:srgbClr val="E46C0A"/>
                </a:solidFill>
                <a:latin typeface="Calibri"/>
                <a:cs typeface="Calibri"/>
              </a:rPr>
              <a:t>is</a:t>
            </a:r>
            <a:r>
              <a:rPr dirty="0" spc="-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/>
              <a:t>wi</a:t>
            </a:r>
            <a:r>
              <a:rPr dirty="0" spc="-20"/>
              <a:t>r</a:t>
            </a:r>
            <a:r>
              <a:rPr dirty="0"/>
              <a:t>d</a:t>
            </a:r>
            <a:r>
              <a:rPr dirty="0" spc="-5"/>
              <a:t> nic</a:t>
            </a:r>
            <a:r>
              <a:rPr dirty="0" spc="-15"/>
              <a:t>h</a:t>
            </a:r>
            <a:r>
              <a:rPr dirty="0"/>
              <a:t>t</a:t>
            </a:r>
            <a:r>
              <a:rPr dirty="0" spc="5"/>
              <a:t> </a:t>
            </a:r>
            <a:r>
              <a:rPr dirty="0"/>
              <a:t>zitiert,</a:t>
            </a:r>
            <a:r>
              <a:rPr dirty="0" spc="10"/>
              <a:t> </a:t>
            </a:r>
            <a:r>
              <a:rPr dirty="0"/>
              <a:t>sondern</a:t>
            </a:r>
            <a:r>
              <a:rPr dirty="0"/>
              <a:t> </a:t>
            </a:r>
            <a:r>
              <a:rPr dirty="0" spc="-5"/>
              <a:t>da</a:t>
            </a:r>
            <a:r>
              <a:rPr dirty="0" spc="-30"/>
              <a:t>r</a:t>
            </a:r>
            <a:r>
              <a:rPr dirty="0" spc="-5"/>
              <a:t>au</a:t>
            </a:r>
            <a:r>
              <a:rPr dirty="0"/>
              <a:t>f</a:t>
            </a:r>
            <a:r>
              <a:rPr dirty="0" spc="-5"/>
              <a:t> </a:t>
            </a:r>
            <a:r>
              <a:rPr dirty="0"/>
              <a:t>aufmer</a:t>
            </a:r>
            <a:r>
              <a:rPr dirty="0" spc="-15"/>
              <a:t>k</a:t>
            </a:r>
            <a:r>
              <a:rPr dirty="0" spc="-5"/>
              <a:t>s</a:t>
            </a:r>
            <a:r>
              <a:rPr dirty="0"/>
              <a:t>am</a:t>
            </a:r>
            <a:r>
              <a:rPr dirty="0" spc="-10"/>
              <a:t> </a:t>
            </a:r>
            <a:r>
              <a:rPr dirty="0" spc="-15"/>
              <a:t>g</a:t>
            </a:r>
            <a:r>
              <a:rPr dirty="0"/>
              <a:t>em</a:t>
            </a:r>
            <a:r>
              <a:rPr dirty="0" spc="-5"/>
              <a:t>ac</a:t>
            </a:r>
            <a:r>
              <a:rPr dirty="0" spc="-15"/>
              <a:t>h</a:t>
            </a:r>
            <a:r>
              <a:rPr dirty="0" spc="-5"/>
              <a:t>t</a:t>
            </a:r>
            <a:r>
              <a:rPr dirty="0"/>
              <a:t>, </a:t>
            </a:r>
            <a:r>
              <a:rPr dirty="0" spc="-5"/>
              <a:t>das</a:t>
            </a:r>
            <a:r>
              <a:rPr dirty="0"/>
              <a:t>s</a:t>
            </a:r>
            <a:r>
              <a:rPr dirty="0" spc="15"/>
              <a:t> </a:t>
            </a:r>
            <a:r>
              <a:rPr dirty="0"/>
              <a:t>in</a:t>
            </a:r>
            <a:r>
              <a:rPr dirty="0" spc="-5"/>
              <a:t> </a:t>
            </a:r>
            <a:r>
              <a:rPr dirty="0"/>
              <a:t>einem</a:t>
            </a:r>
            <a:r>
              <a:rPr dirty="0"/>
              <a:t> ande</a:t>
            </a:r>
            <a:r>
              <a:rPr dirty="0" spc="-15"/>
              <a:t>r</a:t>
            </a:r>
            <a:r>
              <a:rPr dirty="0"/>
              <a:t>en </a:t>
            </a:r>
            <a:r>
              <a:rPr dirty="0" spc="-135"/>
              <a:t>T</a:t>
            </a:r>
            <a:r>
              <a:rPr dirty="0" spc="-25"/>
              <a:t>e</a:t>
            </a:r>
            <a:r>
              <a:rPr dirty="0" spc="5"/>
              <a:t>x</a:t>
            </a:r>
            <a:r>
              <a:rPr dirty="0"/>
              <a:t>t</a:t>
            </a:r>
            <a:r>
              <a:rPr dirty="0" spc="10"/>
              <a:t> </a:t>
            </a:r>
            <a:r>
              <a:rPr dirty="0" spc="-5"/>
              <a:t>et</a:t>
            </a:r>
            <a:r>
              <a:rPr dirty="0" spc="-25"/>
              <a:t>w</a:t>
            </a:r>
            <a:r>
              <a:rPr dirty="0" spc="-5"/>
              <a:t>a</a:t>
            </a:r>
            <a:r>
              <a:rPr dirty="0"/>
              <a:t>s</a:t>
            </a:r>
            <a:r>
              <a:rPr dirty="0" spc="15"/>
              <a:t> </a:t>
            </a:r>
            <a:r>
              <a:rPr dirty="0"/>
              <a:t>Wic</a:t>
            </a:r>
            <a:r>
              <a:rPr dirty="0" spc="-15"/>
              <a:t>h</a:t>
            </a:r>
            <a:r>
              <a:rPr dirty="0"/>
              <a:t>ti</a:t>
            </a:r>
            <a:r>
              <a:rPr dirty="0" spc="-15"/>
              <a:t>g</a:t>
            </a:r>
            <a:r>
              <a:rPr dirty="0"/>
              <a:t>es</a:t>
            </a:r>
            <a:r>
              <a:rPr dirty="0" spc="20"/>
              <a:t> </a:t>
            </a:r>
            <a:r>
              <a:rPr dirty="0" spc="-10"/>
              <a:t>z</a:t>
            </a:r>
            <a:r>
              <a:rPr dirty="0"/>
              <a:t>u</a:t>
            </a:r>
            <a:r>
              <a:rPr dirty="0" spc="-5"/>
              <a:t> </a:t>
            </a:r>
            <a:r>
              <a:rPr dirty="0"/>
              <a:t>diesem Thema</a:t>
            </a:r>
            <a:r>
              <a:rPr dirty="0"/>
              <a:t> </a:t>
            </a:r>
            <a:r>
              <a:rPr dirty="0" spc="-20"/>
              <a:t>st</a:t>
            </a:r>
            <a:r>
              <a:rPr dirty="0"/>
              <a:t>e</a:t>
            </a:r>
            <a:r>
              <a:rPr dirty="0" spc="-15"/>
              <a:t>h</a:t>
            </a:r>
            <a:r>
              <a:rPr dirty="0" spc="-5"/>
              <a:t>t</a:t>
            </a:r>
            <a:r>
              <a:rPr dirty="0"/>
              <a:t>,</a:t>
            </a:r>
            <a:r>
              <a:rPr dirty="0" spc="15"/>
              <a:t> </a:t>
            </a:r>
            <a:r>
              <a:rPr dirty="0" spc="-5"/>
              <a:t>da</a:t>
            </a:r>
            <a:r>
              <a:rPr dirty="0"/>
              <a:t>s</a:t>
            </a:r>
            <a:r>
              <a:rPr dirty="0" spc="5"/>
              <a:t> </a:t>
            </a:r>
            <a:r>
              <a:rPr dirty="0"/>
              <a:t>im</a:t>
            </a:r>
            <a:r>
              <a:rPr dirty="0" spc="-15"/>
              <a:t> </a:t>
            </a:r>
            <a:r>
              <a:rPr dirty="0"/>
              <a:t>ei</a:t>
            </a:r>
            <a:r>
              <a:rPr dirty="0" spc="-15"/>
              <a:t>g</a:t>
            </a:r>
            <a:r>
              <a:rPr dirty="0"/>
              <a:t>enen</a:t>
            </a:r>
            <a:r>
              <a:rPr dirty="0" spc="10"/>
              <a:t> </a:t>
            </a:r>
            <a:r>
              <a:rPr dirty="0" spc="-135"/>
              <a:t>T</a:t>
            </a:r>
            <a:r>
              <a:rPr dirty="0" spc="-25"/>
              <a:t>e</a:t>
            </a:r>
            <a:r>
              <a:rPr dirty="0" spc="5"/>
              <a:t>x</a:t>
            </a:r>
            <a:r>
              <a:rPr dirty="0"/>
              <a:t>t</a:t>
            </a:r>
            <a:r>
              <a:rPr dirty="0" spc="20"/>
              <a:t> </a:t>
            </a:r>
            <a:r>
              <a:rPr dirty="0" spc="-5"/>
              <a:t>nic</a:t>
            </a:r>
            <a:r>
              <a:rPr dirty="0" spc="-15"/>
              <a:t>h</a:t>
            </a:r>
            <a:r>
              <a:rPr dirty="0"/>
              <a:t>t</a:t>
            </a:r>
            <a:r>
              <a:rPr dirty="0" spc="5"/>
              <a:t> </a:t>
            </a:r>
            <a:r>
              <a:rPr dirty="0" spc="-5"/>
              <a:t>nähe</a:t>
            </a:r>
            <a:r>
              <a:rPr dirty="0"/>
              <a:t>r</a:t>
            </a:r>
            <a:r>
              <a:rPr dirty="0" spc="5"/>
              <a:t> </a:t>
            </a:r>
            <a:r>
              <a:rPr dirty="0"/>
              <a:t>aus</a:t>
            </a:r>
            <a:r>
              <a:rPr dirty="0" spc="-15"/>
              <a:t>ge</a:t>
            </a:r>
            <a:r>
              <a:rPr dirty="0"/>
              <a:t>f</a:t>
            </a:r>
            <a:r>
              <a:rPr dirty="0" spc="-5"/>
              <a:t>ührt</a:t>
            </a:r>
            <a:r>
              <a:rPr dirty="0" spc="-5"/>
              <a:t> </a:t>
            </a:r>
            <a:r>
              <a:rPr dirty="0" spc="-15"/>
              <a:t>w</a:t>
            </a:r>
            <a:r>
              <a:rPr dirty="0"/>
              <a:t>e</a:t>
            </a:r>
            <a:r>
              <a:rPr dirty="0" spc="-15"/>
              <a:t>r</a:t>
            </a:r>
            <a:r>
              <a:rPr dirty="0"/>
              <a:t>den</a:t>
            </a:r>
            <a:r>
              <a:rPr dirty="0" spc="-5"/>
              <a:t> </a:t>
            </a:r>
            <a:r>
              <a:rPr dirty="0" spc="-25"/>
              <a:t>k</a:t>
            </a:r>
            <a:r>
              <a:rPr dirty="0" spc="-5"/>
              <a:t>a</a:t>
            </a:r>
            <a:r>
              <a:rPr dirty="0"/>
              <a:t>nn /</a:t>
            </a:r>
            <a:r>
              <a:rPr dirty="0" spc="-5"/>
              <a:t> </a:t>
            </a:r>
            <a:r>
              <a:rPr dirty="0"/>
              <a:t>soll.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96707" y="1152969"/>
            <a:ext cx="3820795" cy="3135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indi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spc="-10" b="1">
                <a:solidFill>
                  <a:srgbClr val="E46C0A"/>
                </a:solidFill>
                <a:latin typeface="Calibri"/>
                <a:cs typeface="Calibri"/>
              </a:rPr>
              <a:t>k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en</a:t>
            </a:r>
            <a:r>
              <a:rPr dirty="0" sz="1500" spc="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Zi</a:t>
            </a:r>
            <a:r>
              <a:rPr dirty="0" sz="1500" spc="-15" b="1">
                <a:solidFill>
                  <a:srgbClr val="E46C0A"/>
                </a:solidFill>
                <a:latin typeface="Calibri"/>
                <a:cs typeface="Calibri"/>
              </a:rPr>
              <a:t>ta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ohn</a:t>
            </a:r>
            <a:r>
              <a:rPr dirty="0" sz="1500">
                <a:latin typeface="Calibri"/>
                <a:cs typeface="Calibri"/>
              </a:rPr>
              <a:t>e Anführung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eichen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xtpassa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 ei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70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iede</a:t>
            </a:r>
            <a:r>
              <a:rPr dirty="0" sz="1500" spc="-15">
                <a:latin typeface="Calibri"/>
                <a:cs typeface="Calibri"/>
              </a:rPr>
              <a:t>rg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ebe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ohn</a:t>
            </a:r>
            <a:r>
              <a:rPr dirty="0" sz="1500">
                <a:latin typeface="Calibri"/>
                <a:cs typeface="Calibri"/>
              </a:rPr>
              <a:t>e </a:t>
            </a:r>
            <a:r>
              <a:rPr dirty="0" sz="1500" spc="-5">
                <a:latin typeface="Calibri"/>
                <a:cs typeface="Calibri"/>
              </a:rPr>
              <a:t>jedoc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Inhalt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des</a:t>
            </a:r>
            <a:r>
              <a:rPr dirty="0" sz="1500">
                <a:latin typeface="Calibri"/>
                <a:cs typeface="Calibri"/>
              </a:rPr>
              <a:t> Zi</a:t>
            </a:r>
            <a:r>
              <a:rPr dirty="0" sz="1500" spc="-20">
                <a:latin typeface="Calibri"/>
                <a:cs typeface="Calibri"/>
              </a:rPr>
              <a:t>tat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ndern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ode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erkür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en.</a:t>
            </a:r>
            <a:endParaRPr sz="1500">
              <a:latin typeface="Calibri"/>
              <a:cs typeface="Calibri"/>
            </a:endParaRPr>
          </a:p>
          <a:p>
            <a:pPr algn="just" marL="12700" marR="83820" indent="-635">
              <a:lnSpc>
                <a:spcPct val="100499"/>
              </a:lnSpc>
              <a:spcBef>
                <a:spcPts val="640"/>
              </a:spcBef>
            </a:pPr>
            <a:r>
              <a:rPr dirty="0" sz="1500" i="1">
                <a:latin typeface="Calibri"/>
                <a:cs typeface="Calibri"/>
              </a:rPr>
              <a:t>Unmi</a:t>
            </a:r>
            <a:r>
              <a:rPr dirty="0" sz="1500" spc="-20" i="1">
                <a:latin typeface="Calibri"/>
                <a:cs typeface="Calibri"/>
              </a:rPr>
              <a:t>tt</a:t>
            </a:r>
            <a:r>
              <a:rPr dirty="0" sz="1500" i="1">
                <a:latin typeface="Calibri"/>
                <a:cs typeface="Calibri"/>
              </a:rPr>
              <a:t>elbar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nac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–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10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 spc="-10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</a:t>
            </a:r>
            <a:r>
              <a:rPr dirty="0" sz="1500" spc="-30">
                <a:latin typeface="Calibri"/>
                <a:cs typeface="Calibri"/>
              </a:rPr>
              <a:t>t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>
                <a:latin typeface="Calibri"/>
                <a:cs typeface="Calibri"/>
              </a:rPr>
              <a:t> im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z –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muss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spc="-25">
                <a:latin typeface="Calibri"/>
                <a:cs typeface="Calibri"/>
              </a:rPr>
              <a:t>ex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k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Quelle des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Fundor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eben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den.</a:t>
            </a:r>
            <a:endParaRPr sz="1500">
              <a:latin typeface="Calibri"/>
              <a:cs typeface="Calibri"/>
            </a:endParaRPr>
          </a:p>
          <a:p>
            <a:pPr marL="12700" marR="80645">
              <a:lnSpc>
                <a:spcPct val="100400"/>
              </a:lnSpc>
              <a:spcBef>
                <a:spcPts val="645"/>
              </a:spcBef>
            </a:pPr>
            <a:r>
              <a:rPr dirty="0" sz="1500">
                <a:latin typeface="Calibri"/>
                <a:cs typeface="Calibri"/>
              </a:rPr>
              <a:t>Zi</a:t>
            </a:r>
            <a:r>
              <a:rPr dirty="0" sz="1500" spc="-20">
                <a:latin typeface="Calibri"/>
                <a:cs typeface="Calibri"/>
              </a:rPr>
              <a:t>tat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dienen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nur der Erläu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erung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ei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enen</a:t>
            </a:r>
            <a:r>
              <a:rPr dirty="0" sz="1500">
                <a:latin typeface="Calibri"/>
                <a:cs typeface="Calibri"/>
              </a:rPr>
              <a:t> Gedan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sind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dahe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40" i="1">
                <a:latin typeface="Calibri"/>
                <a:cs typeface="Calibri"/>
              </a:rPr>
              <a:t>k</a:t>
            </a:r>
            <a:r>
              <a:rPr dirty="0" sz="1500" spc="-5" i="1">
                <a:latin typeface="Calibri"/>
                <a:cs typeface="Calibri"/>
              </a:rPr>
              <a:t>u</a:t>
            </a:r>
            <a:r>
              <a:rPr dirty="0" sz="1500" i="1">
                <a:latin typeface="Calibri"/>
                <a:cs typeface="Calibri"/>
              </a:rPr>
              <a:t>rz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hal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>
                <a:latin typeface="Calibri"/>
                <a:cs typeface="Calibri"/>
              </a:rPr>
              <a:t> (m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x.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spc="-5">
                <a:latin typeface="Calibri"/>
                <a:cs typeface="Calibri"/>
              </a:rPr>
              <a:t>1</a:t>
            </a:r>
            <a:r>
              <a:rPr dirty="0" sz="1500">
                <a:latin typeface="Calibri"/>
                <a:cs typeface="Calibri"/>
              </a:rPr>
              <a:t>5 </a:t>
            </a:r>
            <a:r>
              <a:rPr dirty="0" sz="1500" spc="-70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)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tsp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echend 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 Zi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an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näch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den,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eil</a:t>
            </a:r>
            <a:r>
              <a:rPr dirty="0" sz="1500" spc="-5">
                <a:latin typeface="Calibri"/>
                <a:cs typeface="Calibri"/>
              </a:rPr>
              <a:t> dan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mehr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klar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lich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Ihr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Beit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um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Thema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11</a:t>
            </a:fld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Wie</a:t>
            </a:r>
            <a:r>
              <a:rPr dirty="0" spc="-5"/>
              <a:t> </a:t>
            </a:r>
            <a:r>
              <a:rPr dirty="0" spc="-20"/>
              <a:t>g</a:t>
            </a:r>
            <a:r>
              <a:rPr dirty="0" spc="10"/>
              <a:t>e</a:t>
            </a:r>
            <a:r>
              <a:rPr dirty="0" spc="5"/>
              <a:t>h</a:t>
            </a:r>
            <a:r>
              <a:rPr dirty="0" spc="10"/>
              <a:t>e</a:t>
            </a:r>
            <a:r>
              <a:rPr dirty="0" spc="20"/>
              <a:t> </a:t>
            </a:r>
            <a:r>
              <a:rPr dirty="0" spc="10"/>
              <a:t>ich</a:t>
            </a:r>
            <a:r>
              <a:rPr dirty="0"/>
              <a:t> </a:t>
            </a:r>
            <a:r>
              <a:rPr dirty="0" spc="10"/>
              <a:t>mit</a:t>
            </a:r>
            <a:r>
              <a:rPr dirty="0" spc="-15"/>
              <a:t> </a:t>
            </a:r>
            <a:r>
              <a:rPr dirty="0"/>
              <a:t>f</a:t>
            </a:r>
            <a:r>
              <a:rPr dirty="0" spc="-30"/>
              <a:t>r</a:t>
            </a:r>
            <a:r>
              <a:rPr dirty="0" spc="10"/>
              <a:t>emden</a:t>
            </a:r>
            <a:r>
              <a:rPr dirty="0" spc="20"/>
              <a:t> </a:t>
            </a:r>
            <a:r>
              <a:rPr dirty="0" spc="10"/>
              <a:t>Gedan</a:t>
            </a:r>
            <a:r>
              <a:rPr dirty="0" spc="-80"/>
              <a:t>k</a:t>
            </a:r>
            <a:r>
              <a:rPr dirty="0" spc="10"/>
              <a:t>en</a:t>
            </a:r>
            <a:r>
              <a:rPr dirty="0" spc="20"/>
              <a:t> </a:t>
            </a:r>
            <a:r>
              <a:rPr dirty="0" spc="15"/>
              <a:t>um?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24746" y="1246632"/>
            <a:ext cx="643515" cy="431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18839" y="1241819"/>
            <a:ext cx="655955" cy="436245"/>
          </a:xfrm>
          <a:custGeom>
            <a:avLst/>
            <a:gdLst/>
            <a:ahLst/>
            <a:cxnLst/>
            <a:rect l="l" t="t" r="r" b="b"/>
            <a:pathLst>
              <a:path w="655954" h="436244">
                <a:moveTo>
                  <a:pt x="655691" y="436104"/>
                </a:moveTo>
                <a:lnTo>
                  <a:pt x="429683" y="58152"/>
                </a:lnTo>
                <a:lnTo>
                  <a:pt x="398955" y="26914"/>
                </a:lnTo>
                <a:lnTo>
                  <a:pt x="356987" y="4166"/>
                </a:lnTo>
                <a:lnTo>
                  <a:pt x="324483" y="0"/>
                </a:lnTo>
                <a:lnTo>
                  <a:pt x="313650" y="992"/>
                </a:lnTo>
                <a:lnTo>
                  <a:pt x="271307" y="16493"/>
                </a:lnTo>
                <a:lnTo>
                  <a:pt x="232325" y="49770"/>
                </a:lnTo>
                <a:lnTo>
                  <a:pt x="214037" y="75678"/>
                </a:lnTo>
                <a:lnTo>
                  <a:pt x="213275" y="75678"/>
                </a:lnTo>
                <a:lnTo>
                  <a:pt x="211751" y="78726"/>
                </a:lnTo>
                <a:lnTo>
                  <a:pt x="0" y="436104"/>
                </a:lnTo>
                <a:lnTo>
                  <a:pt x="11818" y="436104"/>
                </a:lnTo>
                <a:lnTo>
                  <a:pt x="17441" y="426198"/>
                </a:lnTo>
                <a:lnTo>
                  <a:pt x="33443" y="400290"/>
                </a:lnTo>
                <a:lnTo>
                  <a:pt x="221657" y="81774"/>
                </a:lnTo>
                <a:lnTo>
                  <a:pt x="222419" y="81012"/>
                </a:lnTo>
                <a:lnTo>
                  <a:pt x="227753" y="73011"/>
                </a:lnTo>
                <a:lnTo>
                  <a:pt x="227753" y="72630"/>
                </a:lnTo>
                <a:lnTo>
                  <a:pt x="233849" y="64248"/>
                </a:lnTo>
                <a:lnTo>
                  <a:pt x="239945" y="57474"/>
                </a:lnTo>
                <a:lnTo>
                  <a:pt x="239945" y="56628"/>
                </a:lnTo>
                <a:lnTo>
                  <a:pt x="246803" y="49770"/>
                </a:lnTo>
                <a:lnTo>
                  <a:pt x="252899" y="42912"/>
                </a:lnTo>
                <a:lnTo>
                  <a:pt x="252899" y="43674"/>
                </a:lnTo>
                <a:lnTo>
                  <a:pt x="258995" y="38255"/>
                </a:lnTo>
                <a:lnTo>
                  <a:pt x="258995" y="37578"/>
                </a:lnTo>
                <a:lnTo>
                  <a:pt x="265853" y="32244"/>
                </a:lnTo>
                <a:lnTo>
                  <a:pt x="279569" y="23100"/>
                </a:lnTo>
                <a:lnTo>
                  <a:pt x="279569" y="23862"/>
                </a:lnTo>
                <a:lnTo>
                  <a:pt x="290649" y="18209"/>
                </a:lnTo>
                <a:lnTo>
                  <a:pt x="302611" y="13755"/>
                </a:lnTo>
                <a:lnTo>
                  <a:pt x="315137" y="10735"/>
                </a:lnTo>
                <a:lnTo>
                  <a:pt x="327575" y="10146"/>
                </a:lnTo>
                <a:lnTo>
                  <a:pt x="335195" y="10222"/>
                </a:lnTo>
                <a:lnTo>
                  <a:pt x="342053" y="10908"/>
                </a:lnTo>
                <a:lnTo>
                  <a:pt x="342053" y="11060"/>
                </a:lnTo>
                <a:lnTo>
                  <a:pt x="348911" y="12432"/>
                </a:lnTo>
                <a:lnTo>
                  <a:pt x="348911" y="12660"/>
                </a:lnTo>
                <a:lnTo>
                  <a:pt x="355769" y="14718"/>
                </a:lnTo>
                <a:lnTo>
                  <a:pt x="355769" y="14946"/>
                </a:lnTo>
                <a:lnTo>
                  <a:pt x="362627" y="17004"/>
                </a:lnTo>
                <a:lnTo>
                  <a:pt x="362627" y="17309"/>
                </a:lnTo>
                <a:lnTo>
                  <a:pt x="369485" y="20052"/>
                </a:lnTo>
                <a:lnTo>
                  <a:pt x="369485" y="20433"/>
                </a:lnTo>
                <a:lnTo>
                  <a:pt x="375581" y="23481"/>
                </a:lnTo>
                <a:lnTo>
                  <a:pt x="375581" y="23100"/>
                </a:lnTo>
                <a:lnTo>
                  <a:pt x="383201" y="27672"/>
                </a:lnTo>
                <a:lnTo>
                  <a:pt x="383201" y="28180"/>
                </a:lnTo>
                <a:lnTo>
                  <a:pt x="389297" y="32244"/>
                </a:lnTo>
                <a:lnTo>
                  <a:pt x="396155" y="37578"/>
                </a:lnTo>
                <a:lnTo>
                  <a:pt x="402251" y="43674"/>
                </a:lnTo>
                <a:lnTo>
                  <a:pt x="402251" y="42912"/>
                </a:lnTo>
                <a:lnTo>
                  <a:pt x="409109" y="49770"/>
                </a:lnTo>
                <a:lnTo>
                  <a:pt x="415205" y="56628"/>
                </a:lnTo>
                <a:lnTo>
                  <a:pt x="421301" y="64248"/>
                </a:lnTo>
                <a:lnTo>
                  <a:pt x="427397" y="72630"/>
                </a:lnTo>
                <a:lnTo>
                  <a:pt x="427397" y="71868"/>
                </a:lnTo>
                <a:lnTo>
                  <a:pt x="433493" y="81012"/>
                </a:lnTo>
                <a:lnTo>
                  <a:pt x="433493" y="82282"/>
                </a:lnTo>
                <a:lnTo>
                  <a:pt x="478451" y="157212"/>
                </a:lnTo>
                <a:lnTo>
                  <a:pt x="643162" y="436104"/>
                </a:lnTo>
                <a:lnTo>
                  <a:pt x="655691" y="436104"/>
                </a:lnTo>
                <a:close/>
              </a:path>
              <a:path w="655954" h="436244">
                <a:moveTo>
                  <a:pt x="228515" y="71868"/>
                </a:moveTo>
                <a:lnTo>
                  <a:pt x="227753" y="72630"/>
                </a:lnTo>
                <a:lnTo>
                  <a:pt x="227753" y="73011"/>
                </a:lnTo>
                <a:lnTo>
                  <a:pt x="228515" y="71868"/>
                </a:lnTo>
                <a:close/>
              </a:path>
              <a:path w="655954" h="436244">
                <a:moveTo>
                  <a:pt x="240707" y="56628"/>
                </a:moveTo>
                <a:lnTo>
                  <a:pt x="239945" y="56628"/>
                </a:lnTo>
                <a:lnTo>
                  <a:pt x="239945" y="57474"/>
                </a:lnTo>
                <a:lnTo>
                  <a:pt x="240707" y="56628"/>
                </a:lnTo>
                <a:close/>
              </a:path>
              <a:path w="655954" h="436244">
                <a:moveTo>
                  <a:pt x="259757" y="37578"/>
                </a:moveTo>
                <a:lnTo>
                  <a:pt x="258995" y="37578"/>
                </a:lnTo>
                <a:lnTo>
                  <a:pt x="258995" y="38255"/>
                </a:lnTo>
                <a:lnTo>
                  <a:pt x="259757" y="37578"/>
                </a:lnTo>
                <a:close/>
              </a:path>
              <a:path w="655954" h="436244">
                <a:moveTo>
                  <a:pt x="335195" y="10222"/>
                </a:moveTo>
                <a:lnTo>
                  <a:pt x="334433" y="10146"/>
                </a:lnTo>
                <a:lnTo>
                  <a:pt x="335195" y="10222"/>
                </a:lnTo>
                <a:close/>
              </a:path>
              <a:path w="655954" h="436244">
                <a:moveTo>
                  <a:pt x="342053" y="11060"/>
                </a:moveTo>
                <a:lnTo>
                  <a:pt x="342053" y="10908"/>
                </a:lnTo>
                <a:lnTo>
                  <a:pt x="341291" y="10908"/>
                </a:lnTo>
                <a:lnTo>
                  <a:pt x="342053" y="11060"/>
                </a:lnTo>
                <a:close/>
              </a:path>
              <a:path w="655954" h="436244">
                <a:moveTo>
                  <a:pt x="348911" y="12660"/>
                </a:moveTo>
                <a:lnTo>
                  <a:pt x="348911" y="12432"/>
                </a:lnTo>
                <a:lnTo>
                  <a:pt x="348149" y="12432"/>
                </a:lnTo>
                <a:lnTo>
                  <a:pt x="348911" y="12660"/>
                </a:lnTo>
                <a:close/>
              </a:path>
              <a:path w="655954" h="436244">
                <a:moveTo>
                  <a:pt x="355769" y="14946"/>
                </a:moveTo>
                <a:lnTo>
                  <a:pt x="355769" y="14718"/>
                </a:lnTo>
                <a:lnTo>
                  <a:pt x="355007" y="14718"/>
                </a:lnTo>
                <a:lnTo>
                  <a:pt x="355769" y="14946"/>
                </a:lnTo>
                <a:close/>
              </a:path>
              <a:path w="655954" h="436244">
                <a:moveTo>
                  <a:pt x="362627" y="17309"/>
                </a:moveTo>
                <a:lnTo>
                  <a:pt x="362627" y="17004"/>
                </a:lnTo>
                <a:lnTo>
                  <a:pt x="361865" y="17004"/>
                </a:lnTo>
                <a:lnTo>
                  <a:pt x="362627" y="17309"/>
                </a:lnTo>
                <a:close/>
              </a:path>
              <a:path w="655954" h="436244">
                <a:moveTo>
                  <a:pt x="369485" y="20433"/>
                </a:moveTo>
                <a:lnTo>
                  <a:pt x="369485" y="20052"/>
                </a:lnTo>
                <a:lnTo>
                  <a:pt x="368723" y="20052"/>
                </a:lnTo>
                <a:lnTo>
                  <a:pt x="369485" y="20433"/>
                </a:lnTo>
                <a:close/>
              </a:path>
              <a:path w="655954" h="436244">
                <a:moveTo>
                  <a:pt x="376343" y="23862"/>
                </a:moveTo>
                <a:lnTo>
                  <a:pt x="375581" y="23100"/>
                </a:lnTo>
                <a:lnTo>
                  <a:pt x="375581" y="23481"/>
                </a:lnTo>
                <a:lnTo>
                  <a:pt x="376343" y="23862"/>
                </a:lnTo>
                <a:close/>
              </a:path>
              <a:path w="655954" h="436244">
                <a:moveTo>
                  <a:pt x="383201" y="28180"/>
                </a:moveTo>
                <a:lnTo>
                  <a:pt x="383201" y="27672"/>
                </a:lnTo>
                <a:lnTo>
                  <a:pt x="382439" y="27672"/>
                </a:lnTo>
                <a:lnTo>
                  <a:pt x="383201" y="28180"/>
                </a:lnTo>
                <a:close/>
              </a:path>
              <a:path w="655954" h="436244">
                <a:moveTo>
                  <a:pt x="433493" y="82282"/>
                </a:moveTo>
                <a:lnTo>
                  <a:pt x="433493" y="81012"/>
                </a:lnTo>
                <a:lnTo>
                  <a:pt x="432731" y="81012"/>
                </a:lnTo>
                <a:lnTo>
                  <a:pt x="433493" y="8228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13360" y="1490735"/>
            <a:ext cx="263525" cy="187325"/>
          </a:xfrm>
          <a:custGeom>
            <a:avLst/>
            <a:gdLst/>
            <a:ahLst/>
            <a:cxnLst/>
            <a:rect l="l" t="t" r="r" b="b"/>
            <a:pathLst>
              <a:path w="263525" h="187325">
                <a:moveTo>
                  <a:pt x="263076" y="187189"/>
                </a:moveTo>
                <a:lnTo>
                  <a:pt x="164088" y="19838"/>
                </a:lnTo>
                <a:lnTo>
                  <a:pt x="155536" y="9722"/>
                </a:lnTo>
                <a:lnTo>
                  <a:pt x="145986" y="3109"/>
                </a:lnTo>
                <a:lnTo>
                  <a:pt x="135837" y="0"/>
                </a:lnTo>
                <a:lnTo>
                  <a:pt x="125489" y="394"/>
                </a:lnTo>
                <a:lnTo>
                  <a:pt x="115342" y="4291"/>
                </a:lnTo>
                <a:lnTo>
                  <a:pt x="105797" y="11692"/>
                </a:lnTo>
                <a:lnTo>
                  <a:pt x="97253" y="22596"/>
                </a:lnTo>
                <a:lnTo>
                  <a:pt x="0" y="187189"/>
                </a:lnTo>
                <a:lnTo>
                  <a:pt x="263076" y="187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14698" y="1493020"/>
            <a:ext cx="260385" cy="184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08641" y="1487424"/>
            <a:ext cx="273050" cy="190500"/>
          </a:xfrm>
          <a:custGeom>
            <a:avLst/>
            <a:gdLst/>
            <a:ahLst/>
            <a:cxnLst/>
            <a:rect l="l" t="t" r="r" b="b"/>
            <a:pathLst>
              <a:path w="273050" h="190500">
                <a:moveTo>
                  <a:pt x="272489" y="190500"/>
                </a:moveTo>
                <a:lnTo>
                  <a:pt x="171937" y="20532"/>
                </a:lnTo>
                <a:lnTo>
                  <a:pt x="136262" y="0"/>
                </a:lnTo>
                <a:lnTo>
                  <a:pt x="125594" y="1523"/>
                </a:lnTo>
                <a:lnTo>
                  <a:pt x="91951" y="34385"/>
                </a:lnTo>
                <a:lnTo>
                  <a:pt x="71226" y="71137"/>
                </a:lnTo>
                <a:lnTo>
                  <a:pt x="64774" y="82175"/>
                </a:lnTo>
                <a:lnTo>
                  <a:pt x="58538" y="91439"/>
                </a:lnTo>
                <a:lnTo>
                  <a:pt x="53204" y="100583"/>
                </a:lnTo>
                <a:lnTo>
                  <a:pt x="47870" y="110489"/>
                </a:lnTo>
                <a:lnTo>
                  <a:pt x="0" y="190500"/>
                </a:lnTo>
                <a:lnTo>
                  <a:pt x="11985" y="190500"/>
                </a:lnTo>
                <a:lnTo>
                  <a:pt x="87494" y="62483"/>
                </a:lnTo>
                <a:lnTo>
                  <a:pt x="93590" y="52577"/>
                </a:lnTo>
                <a:lnTo>
                  <a:pt x="93590" y="53339"/>
                </a:lnTo>
                <a:lnTo>
                  <a:pt x="97400" y="45719"/>
                </a:lnTo>
                <a:lnTo>
                  <a:pt x="101464" y="41579"/>
                </a:lnTo>
                <a:lnTo>
                  <a:pt x="103242" y="35788"/>
                </a:lnTo>
                <a:lnTo>
                  <a:pt x="106544" y="31241"/>
                </a:lnTo>
                <a:lnTo>
                  <a:pt x="109592" y="25907"/>
                </a:lnTo>
                <a:lnTo>
                  <a:pt x="113402" y="21335"/>
                </a:lnTo>
                <a:lnTo>
                  <a:pt x="113402" y="22097"/>
                </a:lnTo>
                <a:lnTo>
                  <a:pt x="116450" y="19049"/>
                </a:lnTo>
                <a:lnTo>
                  <a:pt x="116450" y="18287"/>
                </a:lnTo>
                <a:lnTo>
                  <a:pt x="120260" y="15747"/>
                </a:lnTo>
                <a:lnTo>
                  <a:pt x="120260" y="15239"/>
                </a:lnTo>
                <a:lnTo>
                  <a:pt x="124070" y="13334"/>
                </a:lnTo>
                <a:lnTo>
                  <a:pt x="124070" y="12953"/>
                </a:lnTo>
                <a:lnTo>
                  <a:pt x="127880" y="11683"/>
                </a:lnTo>
                <a:lnTo>
                  <a:pt x="127880" y="11429"/>
                </a:lnTo>
                <a:lnTo>
                  <a:pt x="132452" y="10776"/>
                </a:lnTo>
                <a:lnTo>
                  <a:pt x="140834" y="10667"/>
                </a:lnTo>
                <a:lnTo>
                  <a:pt x="140834" y="10794"/>
                </a:lnTo>
                <a:lnTo>
                  <a:pt x="144644" y="11429"/>
                </a:lnTo>
                <a:lnTo>
                  <a:pt x="144644" y="11683"/>
                </a:lnTo>
                <a:lnTo>
                  <a:pt x="148454" y="12953"/>
                </a:lnTo>
                <a:lnTo>
                  <a:pt x="148454" y="13334"/>
                </a:lnTo>
                <a:lnTo>
                  <a:pt x="152264" y="15239"/>
                </a:lnTo>
                <a:lnTo>
                  <a:pt x="152264" y="15747"/>
                </a:lnTo>
                <a:lnTo>
                  <a:pt x="156074" y="18287"/>
                </a:lnTo>
                <a:lnTo>
                  <a:pt x="156074" y="18922"/>
                </a:lnTo>
                <a:lnTo>
                  <a:pt x="159122" y="21462"/>
                </a:lnTo>
                <a:lnTo>
                  <a:pt x="163694" y="25907"/>
                </a:lnTo>
                <a:lnTo>
                  <a:pt x="163694" y="26974"/>
                </a:lnTo>
                <a:lnTo>
                  <a:pt x="166742" y="31241"/>
                </a:lnTo>
                <a:lnTo>
                  <a:pt x="166742" y="30479"/>
                </a:lnTo>
                <a:lnTo>
                  <a:pt x="261123" y="190500"/>
                </a:lnTo>
                <a:lnTo>
                  <a:pt x="272489" y="190500"/>
                </a:lnTo>
                <a:close/>
              </a:path>
              <a:path w="273050" h="190500">
                <a:moveTo>
                  <a:pt x="117212" y="18287"/>
                </a:moveTo>
                <a:lnTo>
                  <a:pt x="116450" y="18287"/>
                </a:lnTo>
                <a:lnTo>
                  <a:pt x="116450" y="19049"/>
                </a:lnTo>
                <a:lnTo>
                  <a:pt x="117212" y="18287"/>
                </a:lnTo>
                <a:close/>
              </a:path>
              <a:path w="273050" h="190500">
                <a:moveTo>
                  <a:pt x="121022" y="15239"/>
                </a:moveTo>
                <a:lnTo>
                  <a:pt x="120260" y="15239"/>
                </a:lnTo>
                <a:lnTo>
                  <a:pt x="120260" y="15747"/>
                </a:lnTo>
                <a:lnTo>
                  <a:pt x="121022" y="15239"/>
                </a:lnTo>
                <a:close/>
              </a:path>
              <a:path w="273050" h="190500">
                <a:moveTo>
                  <a:pt x="124832" y="12953"/>
                </a:moveTo>
                <a:lnTo>
                  <a:pt x="124070" y="12953"/>
                </a:lnTo>
                <a:lnTo>
                  <a:pt x="124070" y="13334"/>
                </a:lnTo>
                <a:lnTo>
                  <a:pt x="124832" y="12953"/>
                </a:lnTo>
                <a:close/>
              </a:path>
              <a:path w="273050" h="190500">
                <a:moveTo>
                  <a:pt x="128642" y="11429"/>
                </a:moveTo>
                <a:lnTo>
                  <a:pt x="127880" y="11429"/>
                </a:lnTo>
                <a:lnTo>
                  <a:pt x="127880" y="11683"/>
                </a:lnTo>
                <a:lnTo>
                  <a:pt x="128642" y="11429"/>
                </a:lnTo>
                <a:close/>
              </a:path>
              <a:path w="273050" h="190500">
                <a:moveTo>
                  <a:pt x="133214" y="10667"/>
                </a:moveTo>
                <a:lnTo>
                  <a:pt x="132452" y="10667"/>
                </a:lnTo>
                <a:lnTo>
                  <a:pt x="133214" y="10667"/>
                </a:lnTo>
                <a:close/>
              </a:path>
              <a:path w="273050" h="190500">
                <a:moveTo>
                  <a:pt x="140834" y="10794"/>
                </a:moveTo>
                <a:lnTo>
                  <a:pt x="140834" y="10667"/>
                </a:lnTo>
                <a:lnTo>
                  <a:pt x="140072" y="10667"/>
                </a:lnTo>
                <a:lnTo>
                  <a:pt x="140834" y="10794"/>
                </a:lnTo>
                <a:close/>
              </a:path>
              <a:path w="273050" h="190500">
                <a:moveTo>
                  <a:pt x="144644" y="11683"/>
                </a:moveTo>
                <a:lnTo>
                  <a:pt x="144644" y="11429"/>
                </a:lnTo>
                <a:lnTo>
                  <a:pt x="143882" y="11429"/>
                </a:lnTo>
                <a:lnTo>
                  <a:pt x="144644" y="11683"/>
                </a:lnTo>
                <a:close/>
              </a:path>
              <a:path w="273050" h="190500">
                <a:moveTo>
                  <a:pt x="148454" y="13334"/>
                </a:moveTo>
                <a:lnTo>
                  <a:pt x="148454" y="12953"/>
                </a:lnTo>
                <a:lnTo>
                  <a:pt x="147692" y="12953"/>
                </a:lnTo>
                <a:lnTo>
                  <a:pt x="148454" y="13334"/>
                </a:lnTo>
                <a:close/>
              </a:path>
              <a:path w="273050" h="190500">
                <a:moveTo>
                  <a:pt x="152264" y="15747"/>
                </a:moveTo>
                <a:lnTo>
                  <a:pt x="152264" y="15239"/>
                </a:lnTo>
                <a:lnTo>
                  <a:pt x="151502" y="15239"/>
                </a:lnTo>
                <a:lnTo>
                  <a:pt x="152264" y="15747"/>
                </a:lnTo>
                <a:close/>
              </a:path>
              <a:path w="273050" h="190500">
                <a:moveTo>
                  <a:pt x="156074" y="18922"/>
                </a:moveTo>
                <a:lnTo>
                  <a:pt x="156074" y="18287"/>
                </a:lnTo>
                <a:lnTo>
                  <a:pt x="155312" y="18287"/>
                </a:lnTo>
                <a:lnTo>
                  <a:pt x="156074" y="18922"/>
                </a:lnTo>
                <a:close/>
              </a:path>
              <a:path w="273050" h="190500">
                <a:moveTo>
                  <a:pt x="159884" y="22097"/>
                </a:moveTo>
                <a:lnTo>
                  <a:pt x="159122" y="21335"/>
                </a:lnTo>
                <a:lnTo>
                  <a:pt x="159884" y="22097"/>
                </a:lnTo>
                <a:close/>
              </a:path>
              <a:path w="273050" h="190500">
                <a:moveTo>
                  <a:pt x="163694" y="26974"/>
                </a:moveTo>
                <a:lnTo>
                  <a:pt x="163694" y="25907"/>
                </a:lnTo>
                <a:lnTo>
                  <a:pt x="162932" y="25907"/>
                </a:lnTo>
                <a:lnTo>
                  <a:pt x="163694" y="2697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28263" y="1677923"/>
            <a:ext cx="1636867" cy="838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22298" y="1677923"/>
            <a:ext cx="1649095" cy="839469"/>
          </a:xfrm>
          <a:custGeom>
            <a:avLst/>
            <a:gdLst/>
            <a:ahLst/>
            <a:cxnLst/>
            <a:rect l="l" t="t" r="r" b="b"/>
            <a:pathLst>
              <a:path w="1649095" h="839469">
                <a:moveTo>
                  <a:pt x="508359" y="0"/>
                </a:moveTo>
                <a:lnTo>
                  <a:pt x="496540" y="0"/>
                </a:lnTo>
                <a:lnTo>
                  <a:pt x="155079" y="577595"/>
                </a:lnTo>
                <a:lnTo>
                  <a:pt x="122313" y="631697"/>
                </a:lnTo>
                <a:lnTo>
                  <a:pt x="0" y="838962"/>
                </a:lnTo>
                <a:lnTo>
                  <a:pt x="11859" y="838962"/>
                </a:lnTo>
                <a:lnTo>
                  <a:pt x="497979" y="18287"/>
                </a:lnTo>
                <a:lnTo>
                  <a:pt x="508359" y="0"/>
                </a:lnTo>
                <a:close/>
              </a:path>
              <a:path w="1649095" h="839469">
                <a:moveTo>
                  <a:pt x="1648550" y="838962"/>
                </a:moveTo>
                <a:lnTo>
                  <a:pt x="1152232" y="0"/>
                </a:lnTo>
                <a:lnTo>
                  <a:pt x="1139702" y="0"/>
                </a:lnTo>
                <a:lnTo>
                  <a:pt x="1636964" y="838962"/>
                </a:lnTo>
                <a:lnTo>
                  <a:pt x="1648550" y="83896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17639" y="1677924"/>
            <a:ext cx="1255395" cy="839469"/>
          </a:xfrm>
          <a:custGeom>
            <a:avLst/>
            <a:gdLst/>
            <a:ahLst/>
            <a:cxnLst/>
            <a:rect l="l" t="t" r="r" b="b"/>
            <a:pathLst>
              <a:path w="1255395" h="839469">
                <a:moveTo>
                  <a:pt x="1255043" y="838962"/>
                </a:moveTo>
                <a:lnTo>
                  <a:pt x="758796" y="0"/>
                </a:lnTo>
                <a:lnTo>
                  <a:pt x="495720" y="0"/>
                </a:lnTo>
                <a:lnTo>
                  <a:pt x="0" y="838962"/>
                </a:lnTo>
                <a:lnTo>
                  <a:pt x="1255043" y="838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18978" y="1677923"/>
            <a:ext cx="1252352" cy="838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13083" y="1677924"/>
            <a:ext cx="1264285" cy="839469"/>
          </a:xfrm>
          <a:custGeom>
            <a:avLst/>
            <a:gdLst/>
            <a:ahLst/>
            <a:cxnLst/>
            <a:rect l="l" t="t" r="r" b="b"/>
            <a:pathLst>
              <a:path w="1264284" h="839469">
                <a:moveTo>
                  <a:pt x="507543" y="0"/>
                </a:moveTo>
                <a:lnTo>
                  <a:pt x="495558" y="0"/>
                </a:lnTo>
                <a:lnTo>
                  <a:pt x="419080" y="129766"/>
                </a:lnTo>
                <a:lnTo>
                  <a:pt x="371978" y="208787"/>
                </a:lnTo>
                <a:lnTo>
                  <a:pt x="355976" y="236981"/>
                </a:lnTo>
                <a:lnTo>
                  <a:pt x="338450" y="265937"/>
                </a:lnTo>
                <a:lnTo>
                  <a:pt x="0" y="838962"/>
                </a:lnTo>
                <a:lnTo>
                  <a:pt x="11779" y="838962"/>
                </a:lnTo>
                <a:lnTo>
                  <a:pt x="419111" y="149806"/>
                </a:lnTo>
                <a:lnTo>
                  <a:pt x="507543" y="0"/>
                </a:lnTo>
                <a:close/>
              </a:path>
              <a:path w="1264284" h="839469">
                <a:moveTo>
                  <a:pt x="1264138" y="838962"/>
                </a:moveTo>
                <a:lnTo>
                  <a:pt x="768047" y="0"/>
                </a:lnTo>
                <a:lnTo>
                  <a:pt x="756681" y="0"/>
                </a:lnTo>
                <a:lnTo>
                  <a:pt x="1252295" y="838962"/>
                </a:lnTo>
                <a:lnTo>
                  <a:pt x="1264138" y="83896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029079" y="1771773"/>
            <a:ext cx="233045" cy="745490"/>
          </a:xfrm>
          <a:custGeom>
            <a:avLst/>
            <a:gdLst/>
            <a:ahLst/>
            <a:cxnLst/>
            <a:rect l="l" t="t" r="r" b="b"/>
            <a:pathLst>
              <a:path w="233045" h="745489">
                <a:moveTo>
                  <a:pt x="232898" y="123470"/>
                </a:moveTo>
                <a:lnTo>
                  <a:pt x="225899" y="85333"/>
                </a:lnTo>
                <a:lnTo>
                  <a:pt x="202706" y="40140"/>
                </a:lnTo>
                <a:lnTo>
                  <a:pt x="162511" y="10424"/>
                </a:lnTo>
                <a:lnTo>
                  <a:pt x="123411" y="589"/>
                </a:lnTo>
                <a:lnTo>
                  <a:pt x="112096" y="0"/>
                </a:lnTo>
                <a:lnTo>
                  <a:pt x="99336" y="1092"/>
                </a:lnTo>
                <a:lnTo>
                  <a:pt x="62830" y="13115"/>
                </a:lnTo>
                <a:lnTo>
                  <a:pt x="31931" y="36422"/>
                </a:lnTo>
                <a:lnTo>
                  <a:pt x="8492" y="80038"/>
                </a:lnTo>
                <a:lnTo>
                  <a:pt x="554" y="118976"/>
                </a:lnTo>
                <a:lnTo>
                  <a:pt x="0" y="133226"/>
                </a:lnTo>
                <a:lnTo>
                  <a:pt x="680" y="152482"/>
                </a:lnTo>
                <a:lnTo>
                  <a:pt x="3275" y="201098"/>
                </a:lnTo>
                <a:lnTo>
                  <a:pt x="12452" y="327616"/>
                </a:lnTo>
                <a:lnTo>
                  <a:pt x="28585" y="507891"/>
                </a:lnTo>
                <a:lnTo>
                  <a:pt x="39114" y="608783"/>
                </a:lnTo>
                <a:lnTo>
                  <a:pt x="45919" y="666391"/>
                </a:lnTo>
                <a:lnTo>
                  <a:pt x="52235" y="712567"/>
                </a:lnTo>
                <a:lnTo>
                  <a:pt x="64681" y="745112"/>
                </a:lnTo>
                <a:lnTo>
                  <a:pt x="167556" y="745112"/>
                </a:lnTo>
                <a:lnTo>
                  <a:pt x="184205" y="690730"/>
                </a:lnTo>
                <a:lnTo>
                  <a:pt x="190741" y="638482"/>
                </a:lnTo>
                <a:lnTo>
                  <a:pt x="204625" y="507158"/>
                </a:lnTo>
                <a:lnTo>
                  <a:pt x="220655" y="324915"/>
                </a:lnTo>
                <a:lnTo>
                  <a:pt x="227911" y="224664"/>
                </a:lnTo>
                <a:lnTo>
                  <a:pt x="231189" y="168126"/>
                </a:lnTo>
                <a:lnTo>
                  <a:pt x="232898" y="123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10272" y="3196589"/>
            <a:ext cx="2249423" cy="1592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34615" y="2516885"/>
            <a:ext cx="2224228" cy="6316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029322" y="2516886"/>
            <a:ext cx="2234565" cy="636270"/>
          </a:xfrm>
          <a:custGeom>
            <a:avLst/>
            <a:gdLst/>
            <a:ahLst/>
            <a:cxnLst/>
            <a:rect l="l" t="t" r="r" b="b"/>
            <a:pathLst>
              <a:path w="2234565" h="636269">
                <a:moveTo>
                  <a:pt x="304835" y="0"/>
                </a:moveTo>
                <a:lnTo>
                  <a:pt x="292976" y="0"/>
                </a:lnTo>
                <a:lnTo>
                  <a:pt x="125730" y="282277"/>
                </a:lnTo>
                <a:lnTo>
                  <a:pt x="25146" y="451865"/>
                </a:lnTo>
                <a:lnTo>
                  <a:pt x="6442" y="493899"/>
                </a:lnTo>
                <a:lnTo>
                  <a:pt x="0" y="531113"/>
                </a:lnTo>
                <a:lnTo>
                  <a:pt x="0" y="539495"/>
                </a:lnTo>
                <a:lnTo>
                  <a:pt x="762" y="547115"/>
                </a:lnTo>
                <a:lnTo>
                  <a:pt x="2733" y="557085"/>
                </a:lnTo>
                <a:lnTo>
                  <a:pt x="6683" y="570420"/>
                </a:lnTo>
                <a:lnTo>
                  <a:pt x="9906" y="576962"/>
                </a:lnTo>
                <a:lnTo>
                  <a:pt x="9906" y="531875"/>
                </a:lnTo>
                <a:lnTo>
                  <a:pt x="10668" y="523493"/>
                </a:lnTo>
                <a:lnTo>
                  <a:pt x="10668" y="524255"/>
                </a:lnTo>
                <a:lnTo>
                  <a:pt x="11430" y="515873"/>
                </a:lnTo>
                <a:lnTo>
                  <a:pt x="11430" y="516635"/>
                </a:lnTo>
                <a:lnTo>
                  <a:pt x="12954" y="508253"/>
                </a:lnTo>
                <a:lnTo>
                  <a:pt x="15240" y="499871"/>
                </a:lnTo>
                <a:lnTo>
                  <a:pt x="15240" y="500633"/>
                </a:lnTo>
                <a:lnTo>
                  <a:pt x="17526" y="493775"/>
                </a:lnTo>
                <a:lnTo>
                  <a:pt x="17526" y="492251"/>
                </a:lnTo>
                <a:lnTo>
                  <a:pt x="21336" y="483107"/>
                </a:lnTo>
                <a:lnTo>
                  <a:pt x="21336" y="483869"/>
                </a:lnTo>
                <a:lnTo>
                  <a:pt x="24384" y="476554"/>
                </a:lnTo>
                <a:lnTo>
                  <a:pt x="24384" y="474725"/>
                </a:lnTo>
                <a:lnTo>
                  <a:pt x="28956" y="466343"/>
                </a:lnTo>
                <a:lnTo>
                  <a:pt x="103632" y="340017"/>
                </a:lnTo>
                <a:lnTo>
                  <a:pt x="304835" y="0"/>
                </a:lnTo>
                <a:close/>
              </a:path>
              <a:path w="2234565" h="636269">
                <a:moveTo>
                  <a:pt x="38862" y="597407"/>
                </a:moveTo>
                <a:lnTo>
                  <a:pt x="33528" y="592835"/>
                </a:lnTo>
                <a:lnTo>
                  <a:pt x="28956" y="587501"/>
                </a:lnTo>
                <a:lnTo>
                  <a:pt x="28956" y="588263"/>
                </a:lnTo>
                <a:lnTo>
                  <a:pt x="25146" y="582167"/>
                </a:lnTo>
                <a:lnTo>
                  <a:pt x="25146" y="582929"/>
                </a:lnTo>
                <a:lnTo>
                  <a:pt x="21336" y="576833"/>
                </a:lnTo>
                <a:lnTo>
                  <a:pt x="21336" y="577595"/>
                </a:lnTo>
                <a:lnTo>
                  <a:pt x="18288" y="571499"/>
                </a:lnTo>
                <a:lnTo>
                  <a:pt x="16002" y="565403"/>
                </a:lnTo>
                <a:lnTo>
                  <a:pt x="13716" y="558545"/>
                </a:lnTo>
                <a:lnTo>
                  <a:pt x="13716" y="559307"/>
                </a:lnTo>
                <a:lnTo>
                  <a:pt x="10668" y="545591"/>
                </a:lnTo>
                <a:lnTo>
                  <a:pt x="10668" y="531113"/>
                </a:lnTo>
                <a:lnTo>
                  <a:pt x="9906" y="531875"/>
                </a:lnTo>
                <a:lnTo>
                  <a:pt x="9906" y="576962"/>
                </a:lnTo>
                <a:lnTo>
                  <a:pt x="12642" y="582517"/>
                </a:lnTo>
                <a:lnTo>
                  <a:pt x="20370" y="593376"/>
                </a:lnTo>
                <a:lnTo>
                  <a:pt x="29624" y="602998"/>
                </a:lnTo>
                <a:lnTo>
                  <a:pt x="38100" y="609741"/>
                </a:lnTo>
                <a:lnTo>
                  <a:pt x="38100" y="597407"/>
                </a:lnTo>
                <a:lnTo>
                  <a:pt x="38862" y="597407"/>
                </a:lnTo>
                <a:close/>
              </a:path>
              <a:path w="2234565" h="636269">
                <a:moveTo>
                  <a:pt x="18288" y="491489"/>
                </a:moveTo>
                <a:lnTo>
                  <a:pt x="17526" y="492251"/>
                </a:lnTo>
                <a:lnTo>
                  <a:pt x="17526" y="493775"/>
                </a:lnTo>
                <a:lnTo>
                  <a:pt x="18288" y="491489"/>
                </a:lnTo>
                <a:close/>
              </a:path>
              <a:path w="2234565" h="636269">
                <a:moveTo>
                  <a:pt x="25146" y="474725"/>
                </a:moveTo>
                <a:lnTo>
                  <a:pt x="24384" y="474725"/>
                </a:lnTo>
                <a:lnTo>
                  <a:pt x="24384" y="476554"/>
                </a:lnTo>
                <a:lnTo>
                  <a:pt x="25146" y="474725"/>
                </a:lnTo>
                <a:close/>
              </a:path>
              <a:path w="2234565" h="636269">
                <a:moveTo>
                  <a:pt x="50292" y="605789"/>
                </a:moveTo>
                <a:lnTo>
                  <a:pt x="44196" y="601217"/>
                </a:lnTo>
                <a:lnTo>
                  <a:pt x="44196" y="601979"/>
                </a:lnTo>
                <a:lnTo>
                  <a:pt x="38100" y="597407"/>
                </a:lnTo>
                <a:lnTo>
                  <a:pt x="38100" y="609741"/>
                </a:lnTo>
                <a:lnTo>
                  <a:pt x="40161" y="611381"/>
                </a:lnTo>
                <a:lnTo>
                  <a:pt x="49530" y="617163"/>
                </a:lnTo>
                <a:lnTo>
                  <a:pt x="49530" y="605789"/>
                </a:lnTo>
                <a:lnTo>
                  <a:pt x="50292" y="605789"/>
                </a:lnTo>
                <a:close/>
              </a:path>
              <a:path w="2234565" h="636269">
                <a:moveTo>
                  <a:pt x="2138934" y="633477"/>
                </a:moveTo>
                <a:lnTo>
                  <a:pt x="2138934" y="622553"/>
                </a:lnTo>
                <a:lnTo>
                  <a:pt x="2119122" y="625601"/>
                </a:lnTo>
                <a:lnTo>
                  <a:pt x="2109216" y="626363"/>
                </a:lnTo>
                <a:lnTo>
                  <a:pt x="124968" y="626363"/>
                </a:lnTo>
                <a:lnTo>
                  <a:pt x="103612" y="623917"/>
                </a:lnTo>
                <a:lnTo>
                  <a:pt x="56388" y="609599"/>
                </a:lnTo>
                <a:lnTo>
                  <a:pt x="49530" y="605789"/>
                </a:lnTo>
                <a:lnTo>
                  <a:pt x="49530" y="617163"/>
                </a:lnTo>
                <a:lnTo>
                  <a:pt x="90307" y="632546"/>
                </a:lnTo>
                <a:lnTo>
                  <a:pt x="124968" y="636269"/>
                </a:lnTo>
                <a:lnTo>
                  <a:pt x="2109216" y="636269"/>
                </a:lnTo>
                <a:lnTo>
                  <a:pt x="2119884" y="635507"/>
                </a:lnTo>
                <a:lnTo>
                  <a:pt x="2137843" y="633704"/>
                </a:lnTo>
                <a:lnTo>
                  <a:pt x="2138934" y="633477"/>
                </a:lnTo>
                <a:close/>
              </a:path>
              <a:path w="2234565" h="636269">
                <a:moveTo>
                  <a:pt x="125730" y="626363"/>
                </a:moveTo>
                <a:lnTo>
                  <a:pt x="124968" y="626279"/>
                </a:lnTo>
                <a:lnTo>
                  <a:pt x="125730" y="626363"/>
                </a:lnTo>
                <a:close/>
              </a:path>
              <a:path w="2234565" h="636269">
                <a:moveTo>
                  <a:pt x="2234504" y="531743"/>
                </a:moveTo>
                <a:lnTo>
                  <a:pt x="2227812" y="493517"/>
                </a:lnTo>
                <a:lnTo>
                  <a:pt x="2205228" y="445981"/>
                </a:lnTo>
                <a:lnTo>
                  <a:pt x="2164080" y="375563"/>
                </a:lnTo>
                <a:lnTo>
                  <a:pt x="1941526" y="0"/>
                </a:lnTo>
                <a:lnTo>
                  <a:pt x="1929940" y="0"/>
                </a:lnTo>
                <a:lnTo>
                  <a:pt x="2164143" y="396976"/>
                </a:lnTo>
                <a:lnTo>
                  <a:pt x="2209800" y="474725"/>
                </a:lnTo>
                <a:lnTo>
                  <a:pt x="2213610" y="483869"/>
                </a:lnTo>
                <a:lnTo>
                  <a:pt x="2213610" y="483107"/>
                </a:lnTo>
                <a:lnTo>
                  <a:pt x="2216658" y="492251"/>
                </a:lnTo>
                <a:lnTo>
                  <a:pt x="2216658" y="491489"/>
                </a:lnTo>
                <a:lnTo>
                  <a:pt x="2218944" y="500633"/>
                </a:lnTo>
                <a:lnTo>
                  <a:pt x="2218944" y="499871"/>
                </a:lnTo>
                <a:lnTo>
                  <a:pt x="2221230" y="508253"/>
                </a:lnTo>
                <a:lnTo>
                  <a:pt x="2222754" y="516635"/>
                </a:lnTo>
                <a:lnTo>
                  <a:pt x="2222754" y="515873"/>
                </a:lnTo>
                <a:lnTo>
                  <a:pt x="2223516" y="524255"/>
                </a:lnTo>
                <a:lnTo>
                  <a:pt x="2223516" y="523493"/>
                </a:lnTo>
                <a:lnTo>
                  <a:pt x="2224278" y="531875"/>
                </a:lnTo>
                <a:lnTo>
                  <a:pt x="2224278" y="577278"/>
                </a:lnTo>
                <a:lnTo>
                  <a:pt x="2224988" y="576025"/>
                </a:lnTo>
                <a:lnTo>
                  <a:pt x="2229234" y="565805"/>
                </a:lnTo>
                <a:lnTo>
                  <a:pt x="2232260" y="554989"/>
                </a:lnTo>
                <a:lnTo>
                  <a:pt x="2234028" y="543620"/>
                </a:lnTo>
                <a:lnTo>
                  <a:pt x="2234504" y="531743"/>
                </a:lnTo>
                <a:close/>
              </a:path>
              <a:path w="2234565" h="636269">
                <a:moveTo>
                  <a:pt x="2164080" y="627078"/>
                </a:moveTo>
                <a:lnTo>
                  <a:pt x="2164080" y="615695"/>
                </a:lnTo>
                <a:lnTo>
                  <a:pt x="2155698" y="618743"/>
                </a:lnTo>
                <a:lnTo>
                  <a:pt x="2147316" y="621029"/>
                </a:lnTo>
                <a:lnTo>
                  <a:pt x="2138172" y="622553"/>
                </a:lnTo>
                <a:lnTo>
                  <a:pt x="2138934" y="622553"/>
                </a:lnTo>
                <a:lnTo>
                  <a:pt x="2138934" y="633477"/>
                </a:lnTo>
                <a:lnTo>
                  <a:pt x="2151440" y="630882"/>
                </a:lnTo>
                <a:lnTo>
                  <a:pt x="2164080" y="627078"/>
                </a:lnTo>
                <a:close/>
              </a:path>
              <a:path w="2234565" h="636269">
                <a:moveTo>
                  <a:pt x="2178558" y="620888"/>
                </a:moveTo>
                <a:lnTo>
                  <a:pt x="2178558" y="609599"/>
                </a:lnTo>
                <a:lnTo>
                  <a:pt x="2163318" y="615695"/>
                </a:lnTo>
                <a:lnTo>
                  <a:pt x="2164080" y="615695"/>
                </a:lnTo>
                <a:lnTo>
                  <a:pt x="2164080" y="627078"/>
                </a:lnTo>
                <a:lnTo>
                  <a:pt x="2175916" y="622279"/>
                </a:lnTo>
                <a:lnTo>
                  <a:pt x="2178558" y="620888"/>
                </a:lnTo>
                <a:close/>
              </a:path>
              <a:path w="2234565" h="636269">
                <a:moveTo>
                  <a:pt x="2190750" y="601217"/>
                </a:moveTo>
                <a:lnTo>
                  <a:pt x="2184654" y="605789"/>
                </a:lnTo>
                <a:lnTo>
                  <a:pt x="2177796" y="609599"/>
                </a:lnTo>
                <a:lnTo>
                  <a:pt x="2178558" y="609599"/>
                </a:lnTo>
                <a:lnTo>
                  <a:pt x="2178558" y="620888"/>
                </a:lnTo>
                <a:lnTo>
                  <a:pt x="2186723" y="616587"/>
                </a:lnTo>
                <a:lnTo>
                  <a:pt x="2189988" y="614403"/>
                </a:lnTo>
                <a:lnTo>
                  <a:pt x="2189988" y="601979"/>
                </a:lnTo>
                <a:lnTo>
                  <a:pt x="2190750" y="601217"/>
                </a:lnTo>
                <a:close/>
              </a:path>
              <a:path w="2234565" h="636269">
                <a:moveTo>
                  <a:pt x="2201418" y="605910"/>
                </a:moveTo>
                <a:lnTo>
                  <a:pt x="2201418" y="592835"/>
                </a:lnTo>
                <a:lnTo>
                  <a:pt x="2196084" y="597407"/>
                </a:lnTo>
                <a:lnTo>
                  <a:pt x="2189988" y="601979"/>
                </a:lnTo>
                <a:lnTo>
                  <a:pt x="2189988" y="614403"/>
                </a:lnTo>
                <a:lnTo>
                  <a:pt x="2196526" y="610029"/>
                </a:lnTo>
                <a:lnTo>
                  <a:pt x="2201418" y="605910"/>
                </a:lnTo>
                <a:close/>
              </a:path>
              <a:path w="2234565" h="636269">
                <a:moveTo>
                  <a:pt x="2205990" y="601908"/>
                </a:moveTo>
                <a:lnTo>
                  <a:pt x="2205990" y="587501"/>
                </a:lnTo>
                <a:lnTo>
                  <a:pt x="2200656" y="592835"/>
                </a:lnTo>
                <a:lnTo>
                  <a:pt x="2201418" y="592835"/>
                </a:lnTo>
                <a:lnTo>
                  <a:pt x="2201418" y="605910"/>
                </a:lnTo>
                <a:lnTo>
                  <a:pt x="2205291" y="602648"/>
                </a:lnTo>
                <a:lnTo>
                  <a:pt x="2205990" y="601908"/>
                </a:lnTo>
                <a:close/>
              </a:path>
              <a:path w="2234565" h="636269">
                <a:moveTo>
                  <a:pt x="2209800" y="597866"/>
                </a:moveTo>
                <a:lnTo>
                  <a:pt x="2209800" y="582167"/>
                </a:lnTo>
                <a:lnTo>
                  <a:pt x="2205228" y="588263"/>
                </a:lnTo>
                <a:lnTo>
                  <a:pt x="2205990" y="587501"/>
                </a:lnTo>
                <a:lnTo>
                  <a:pt x="2205990" y="601908"/>
                </a:lnTo>
                <a:lnTo>
                  <a:pt x="2209800" y="597866"/>
                </a:lnTo>
                <a:close/>
              </a:path>
              <a:path w="2234565" h="636269">
                <a:moveTo>
                  <a:pt x="2221230" y="582654"/>
                </a:moveTo>
                <a:lnTo>
                  <a:pt x="2221230" y="558545"/>
                </a:lnTo>
                <a:lnTo>
                  <a:pt x="2218944" y="565403"/>
                </a:lnTo>
                <a:lnTo>
                  <a:pt x="2215896" y="571499"/>
                </a:lnTo>
                <a:lnTo>
                  <a:pt x="2215896" y="570737"/>
                </a:lnTo>
                <a:lnTo>
                  <a:pt x="2212848" y="576833"/>
                </a:lnTo>
                <a:lnTo>
                  <a:pt x="2209038" y="582929"/>
                </a:lnTo>
                <a:lnTo>
                  <a:pt x="2209800" y="582167"/>
                </a:lnTo>
                <a:lnTo>
                  <a:pt x="2209800" y="597866"/>
                </a:lnTo>
                <a:lnTo>
                  <a:pt x="2212981" y="594491"/>
                </a:lnTo>
                <a:lnTo>
                  <a:pt x="2219558" y="585601"/>
                </a:lnTo>
                <a:lnTo>
                  <a:pt x="2221230" y="582654"/>
                </a:lnTo>
                <a:close/>
              </a:path>
              <a:path w="2234565" h="636269">
                <a:moveTo>
                  <a:pt x="2224278" y="577278"/>
                </a:moveTo>
                <a:lnTo>
                  <a:pt x="2224278" y="538733"/>
                </a:lnTo>
                <a:lnTo>
                  <a:pt x="2222754" y="552449"/>
                </a:lnTo>
                <a:lnTo>
                  <a:pt x="2220468" y="559307"/>
                </a:lnTo>
                <a:lnTo>
                  <a:pt x="2221230" y="558545"/>
                </a:lnTo>
                <a:lnTo>
                  <a:pt x="2221230" y="582654"/>
                </a:lnTo>
                <a:lnTo>
                  <a:pt x="2224278" y="57727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262173" y="2516886"/>
            <a:ext cx="1765935" cy="478790"/>
          </a:xfrm>
          <a:custGeom>
            <a:avLst/>
            <a:gdLst/>
            <a:ahLst/>
            <a:cxnLst/>
            <a:rect l="l" t="t" r="r" b="b"/>
            <a:pathLst>
              <a:path w="1765934" h="478789">
                <a:moveTo>
                  <a:pt x="1765783" y="442241"/>
                </a:moveTo>
                <a:lnTo>
                  <a:pt x="1763359" y="430151"/>
                </a:lnTo>
                <a:lnTo>
                  <a:pt x="1757505" y="417575"/>
                </a:lnTo>
                <a:lnTo>
                  <a:pt x="1510509" y="0"/>
                </a:lnTo>
                <a:lnTo>
                  <a:pt x="255465" y="0"/>
                </a:lnTo>
                <a:lnTo>
                  <a:pt x="6726" y="420969"/>
                </a:lnTo>
                <a:lnTo>
                  <a:pt x="1621" y="433386"/>
                </a:lnTo>
                <a:lnTo>
                  <a:pt x="0" y="445198"/>
                </a:lnTo>
                <a:lnTo>
                  <a:pt x="1741" y="455930"/>
                </a:lnTo>
                <a:lnTo>
                  <a:pt x="6726" y="465106"/>
                </a:lnTo>
                <a:lnTo>
                  <a:pt x="14837" y="472249"/>
                </a:lnTo>
                <a:lnTo>
                  <a:pt x="25953" y="476885"/>
                </a:lnTo>
                <a:lnTo>
                  <a:pt x="39957" y="478535"/>
                </a:lnTo>
                <a:lnTo>
                  <a:pt x="1728985" y="478448"/>
                </a:lnTo>
                <a:lnTo>
                  <a:pt x="1764848" y="453362"/>
                </a:lnTo>
                <a:lnTo>
                  <a:pt x="1765783" y="4422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262163" y="2516885"/>
            <a:ext cx="1765793" cy="4808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257174" y="2516886"/>
            <a:ext cx="1776095" cy="486409"/>
          </a:xfrm>
          <a:custGeom>
            <a:avLst/>
            <a:gdLst/>
            <a:ahLst/>
            <a:cxnLst/>
            <a:rect l="l" t="t" r="r" b="b"/>
            <a:pathLst>
              <a:path w="1776095" h="486410">
                <a:moveTo>
                  <a:pt x="267689" y="0"/>
                </a:moveTo>
                <a:lnTo>
                  <a:pt x="255909" y="0"/>
                </a:lnTo>
                <a:lnTo>
                  <a:pt x="9143" y="416813"/>
                </a:lnTo>
                <a:lnTo>
                  <a:pt x="3047" y="429005"/>
                </a:lnTo>
                <a:lnTo>
                  <a:pt x="0" y="441197"/>
                </a:lnTo>
                <a:lnTo>
                  <a:pt x="624" y="455680"/>
                </a:lnTo>
                <a:lnTo>
                  <a:pt x="5600" y="467644"/>
                </a:lnTo>
                <a:lnTo>
                  <a:pt x="9905" y="472187"/>
                </a:lnTo>
                <a:lnTo>
                  <a:pt x="9905" y="447293"/>
                </a:lnTo>
                <a:lnTo>
                  <a:pt x="9964" y="447645"/>
                </a:lnTo>
                <a:lnTo>
                  <a:pt x="11429" y="437387"/>
                </a:lnTo>
                <a:lnTo>
                  <a:pt x="11429" y="438149"/>
                </a:lnTo>
                <a:lnTo>
                  <a:pt x="12953" y="432815"/>
                </a:lnTo>
                <a:lnTo>
                  <a:pt x="15239" y="427481"/>
                </a:lnTo>
                <a:lnTo>
                  <a:pt x="15239" y="428243"/>
                </a:lnTo>
                <a:lnTo>
                  <a:pt x="18287" y="422147"/>
                </a:lnTo>
                <a:lnTo>
                  <a:pt x="267689" y="0"/>
                </a:lnTo>
                <a:close/>
              </a:path>
              <a:path w="1776095" h="486410">
                <a:moveTo>
                  <a:pt x="9964" y="447645"/>
                </a:moveTo>
                <a:lnTo>
                  <a:pt x="9905" y="447293"/>
                </a:lnTo>
                <a:lnTo>
                  <a:pt x="9905" y="448055"/>
                </a:lnTo>
                <a:lnTo>
                  <a:pt x="9964" y="447645"/>
                </a:lnTo>
                <a:close/>
              </a:path>
              <a:path w="1776095" h="486410">
                <a:moveTo>
                  <a:pt x="15239" y="463295"/>
                </a:moveTo>
                <a:lnTo>
                  <a:pt x="12953" y="458723"/>
                </a:lnTo>
                <a:lnTo>
                  <a:pt x="12953" y="459485"/>
                </a:lnTo>
                <a:lnTo>
                  <a:pt x="11429" y="455675"/>
                </a:lnTo>
                <a:lnTo>
                  <a:pt x="11429" y="456437"/>
                </a:lnTo>
                <a:lnTo>
                  <a:pt x="10667" y="451103"/>
                </a:lnTo>
                <a:lnTo>
                  <a:pt x="10667" y="451865"/>
                </a:lnTo>
                <a:lnTo>
                  <a:pt x="9964" y="447645"/>
                </a:lnTo>
                <a:lnTo>
                  <a:pt x="9905" y="448055"/>
                </a:lnTo>
                <a:lnTo>
                  <a:pt x="9905" y="472187"/>
                </a:lnTo>
                <a:lnTo>
                  <a:pt x="14477" y="477011"/>
                </a:lnTo>
                <a:lnTo>
                  <a:pt x="14477" y="462533"/>
                </a:lnTo>
                <a:lnTo>
                  <a:pt x="15239" y="463295"/>
                </a:lnTo>
                <a:close/>
              </a:path>
              <a:path w="1776095" h="486410">
                <a:moveTo>
                  <a:pt x="17187" y="465920"/>
                </a:moveTo>
                <a:lnTo>
                  <a:pt x="14477" y="462533"/>
                </a:lnTo>
                <a:lnTo>
                  <a:pt x="14477" y="477011"/>
                </a:lnTo>
                <a:lnTo>
                  <a:pt x="16763" y="478535"/>
                </a:lnTo>
                <a:lnTo>
                  <a:pt x="16763" y="465581"/>
                </a:lnTo>
                <a:lnTo>
                  <a:pt x="17187" y="465920"/>
                </a:lnTo>
                <a:close/>
              </a:path>
              <a:path w="1776095" h="486410">
                <a:moveTo>
                  <a:pt x="17525" y="466343"/>
                </a:moveTo>
                <a:lnTo>
                  <a:pt x="17187" y="465920"/>
                </a:lnTo>
                <a:lnTo>
                  <a:pt x="16763" y="465581"/>
                </a:lnTo>
                <a:lnTo>
                  <a:pt x="17525" y="466343"/>
                </a:lnTo>
                <a:close/>
              </a:path>
              <a:path w="1776095" h="486410">
                <a:moveTo>
                  <a:pt x="17525" y="479043"/>
                </a:moveTo>
                <a:lnTo>
                  <a:pt x="17525" y="466343"/>
                </a:lnTo>
                <a:lnTo>
                  <a:pt x="16763" y="465581"/>
                </a:lnTo>
                <a:lnTo>
                  <a:pt x="16763" y="478535"/>
                </a:lnTo>
                <a:lnTo>
                  <a:pt x="17525" y="479043"/>
                </a:lnTo>
                <a:close/>
              </a:path>
              <a:path w="1776095" h="486410">
                <a:moveTo>
                  <a:pt x="20573" y="468629"/>
                </a:moveTo>
                <a:lnTo>
                  <a:pt x="17187" y="465920"/>
                </a:lnTo>
                <a:lnTo>
                  <a:pt x="17525" y="466343"/>
                </a:lnTo>
                <a:lnTo>
                  <a:pt x="17525" y="479043"/>
                </a:lnTo>
                <a:lnTo>
                  <a:pt x="19049" y="480059"/>
                </a:lnTo>
                <a:lnTo>
                  <a:pt x="19811" y="480345"/>
                </a:lnTo>
                <a:lnTo>
                  <a:pt x="19811" y="468629"/>
                </a:lnTo>
                <a:lnTo>
                  <a:pt x="20573" y="468629"/>
                </a:lnTo>
                <a:close/>
              </a:path>
              <a:path w="1776095" h="486410">
                <a:moveTo>
                  <a:pt x="24383" y="470915"/>
                </a:moveTo>
                <a:lnTo>
                  <a:pt x="19811" y="468629"/>
                </a:lnTo>
                <a:lnTo>
                  <a:pt x="19811" y="480345"/>
                </a:lnTo>
                <a:lnTo>
                  <a:pt x="23621" y="481774"/>
                </a:lnTo>
                <a:lnTo>
                  <a:pt x="23621" y="470915"/>
                </a:lnTo>
                <a:lnTo>
                  <a:pt x="24383" y="470915"/>
                </a:lnTo>
                <a:close/>
              </a:path>
              <a:path w="1776095" h="486410">
                <a:moveTo>
                  <a:pt x="28955" y="483774"/>
                </a:moveTo>
                <a:lnTo>
                  <a:pt x="28955" y="473201"/>
                </a:lnTo>
                <a:lnTo>
                  <a:pt x="23621" y="470915"/>
                </a:lnTo>
                <a:lnTo>
                  <a:pt x="23621" y="481774"/>
                </a:lnTo>
                <a:lnTo>
                  <a:pt x="28955" y="483774"/>
                </a:lnTo>
                <a:close/>
              </a:path>
              <a:path w="1776095" h="486410">
                <a:moveTo>
                  <a:pt x="33527" y="484917"/>
                </a:moveTo>
                <a:lnTo>
                  <a:pt x="33527" y="474725"/>
                </a:lnTo>
                <a:lnTo>
                  <a:pt x="28193" y="472439"/>
                </a:lnTo>
                <a:lnTo>
                  <a:pt x="28955" y="473201"/>
                </a:lnTo>
                <a:lnTo>
                  <a:pt x="28955" y="483774"/>
                </a:lnTo>
                <a:lnTo>
                  <a:pt x="31241" y="484631"/>
                </a:lnTo>
                <a:lnTo>
                  <a:pt x="33527" y="484917"/>
                </a:lnTo>
                <a:close/>
              </a:path>
              <a:path w="1776095" h="486410">
                <a:moveTo>
                  <a:pt x="38861" y="475487"/>
                </a:moveTo>
                <a:lnTo>
                  <a:pt x="32765" y="473963"/>
                </a:lnTo>
                <a:lnTo>
                  <a:pt x="33527" y="474725"/>
                </a:lnTo>
                <a:lnTo>
                  <a:pt x="33527" y="484917"/>
                </a:lnTo>
                <a:lnTo>
                  <a:pt x="37337" y="485393"/>
                </a:lnTo>
                <a:lnTo>
                  <a:pt x="38099" y="485470"/>
                </a:lnTo>
                <a:lnTo>
                  <a:pt x="38099" y="475487"/>
                </a:lnTo>
                <a:lnTo>
                  <a:pt x="38861" y="475487"/>
                </a:lnTo>
                <a:close/>
              </a:path>
              <a:path w="1776095" h="486410">
                <a:moveTo>
                  <a:pt x="1737359" y="485478"/>
                </a:moveTo>
                <a:lnTo>
                  <a:pt x="1737359" y="475487"/>
                </a:lnTo>
                <a:lnTo>
                  <a:pt x="38099" y="475487"/>
                </a:lnTo>
                <a:lnTo>
                  <a:pt x="38099" y="485470"/>
                </a:lnTo>
                <a:lnTo>
                  <a:pt x="44957" y="486155"/>
                </a:lnTo>
                <a:lnTo>
                  <a:pt x="1731263" y="486155"/>
                </a:lnTo>
                <a:lnTo>
                  <a:pt x="1737359" y="485478"/>
                </a:lnTo>
                <a:close/>
              </a:path>
              <a:path w="1776095" h="486410">
                <a:moveTo>
                  <a:pt x="1775925" y="450821"/>
                </a:moveTo>
                <a:lnTo>
                  <a:pt x="1775267" y="439947"/>
                </a:lnTo>
                <a:lnTo>
                  <a:pt x="1772214" y="428896"/>
                </a:lnTo>
                <a:lnTo>
                  <a:pt x="1767280" y="418019"/>
                </a:lnTo>
                <a:lnTo>
                  <a:pt x="1760981" y="407669"/>
                </a:lnTo>
                <a:lnTo>
                  <a:pt x="1757933" y="402335"/>
                </a:lnTo>
                <a:lnTo>
                  <a:pt x="1640585" y="204215"/>
                </a:lnTo>
                <a:lnTo>
                  <a:pt x="1629155" y="184403"/>
                </a:lnTo>
                <a:lnTo>
                  <a:pt x="1616963" y="163829"/>
                </a:lnTo>
                <a:lnTo>
                  <a:pt x="1604009" y="142493"/>
                </a:lnTo>
                <a:lnTo>
                  <a:pt x="1591055" y="119633"/>
                </a:lnTo>
                <a:lnTo>
                  <a:pt x="1520048" y="0"/>
                </a:lnTo>
                <a:lnTo>
                  <a:pt x="1508205" y="0"/>
                </a:lnTo>
                <a:lnTo>
                  <a:pt x="1748789" y="407669"/>
                </a:lnTo>
                <a:lnTo>
                  <a:pt x="1752599" y="413003"/>
                </a:lnTo>
                <a:lnTo>
                  <a:pt x="1752599" y="413956"/>
                </a:lnTo>
                <a:lnTo>
                  <a:pt x="1754885" y="416813"/>
                </a:lnTo>
                <a:lnTo>
                  <a:pt x="1757171" y="421385"/>
                </a:lnTo>
                <a:lnTo>
                  <a:pt x="1757933" y="422147"/>
                </a:lnTo>
                <a:lnTo>
                  <a:pt x="1760981" y="428243"/>
                </a:lnTo>
                <a:lnTo>
                  <a:pt x="1760981" y="428815"/>
                </a:lnTo>
                <a:lnTo>
                  <a:pt x="1763267" y="432815"/>
                </a:lnTo>
                <a:lnTo>
                  <a:pt x="1763267" y="434593"/>
                </a:lnTo>
                <a:lnTo>
                  <a:pt x="1764791" y="438149"/>
                </a:lnTo>
                <a:lnTo>
                  <a:pt x="1764791" y="437387"/>
                </a:lnTo>
                <a:lnTo>
                  <a:pt x="1765553" y="442721"/>
                </a:lnTo>
                <a:lnTo>
                  <a:pt x="1765553" y="472720"/>
                </a:lnTo>
                <a:lnTo>
                  <a:pt x="1767992" y="470633"/>
                </a:lnTo>
                <a:lnTo>
                  <a:pt x="1773672" y="461167"/>
                </a:lnTo>
                <a:lnTo>
                  <a:pt x="1775925" y="450821"/>
                </a:lnTo>
                <a:close/>
              </a:path>
              <a:path w="1776095" h="486410">
                <a:moveTo>
                  <a:pt x="1742693" y="473963"/>
                </a:moveTo>
                <a:lnTo>
                  <a:pt x="1736597" y="475487"/>
                </a:lnTo>
                <a:lnTo>
                  <a:pt x="1737359" y="475487"/>
                </a:lnTo>
                <a:lnTo>
                  <a:pt x="1737359" y="485478"/>
                </a:lnTo>
                <a:lnTo>
                  <a:pt x="1741931" y="484970"/>
                </a:lnTo>
                <a:lnTo>
                  <a:pt x="1741931" y="474725"/>
                </a:lnTo>
                <a:lnTo>
                  <a:pt x="1742693" y="473963"/>
                </a:lnTo>
                <a:close/>
              </a:path>
              <a:path w="1776095" h="486410">
                <a:moveTo>
                  <a:pt x="1748027" y="472439"/>
                </a:moveTo>
                <a:lnTo>
                  <a:pt x="1741931" y="474725"/>
                </a:lnTo>
                <a:lnTo>
                  <a:pt x="1741931" y="484970"/>
                </a:lnTo>
                <a:lnTo>
                  <a:pt x="1744979" y="484631"/>
                </a:lnTo>
                <a:lnTo>
                  <a:pt x="1747265" y="483774"/>
                </a:lnTo>
                <a:lnTo>
                  <a:pt x="1747265" y="473201"/>
                </a:lnTo>
                <a:lnTo>
                  <a:pt x="1748027" y="472439"/>
                </a:lnTo>
                <a:close/>
              </a:path>
              <a:path w="1776095" h="486410">
                <a:moveTo>
                  <a:pt x="1755647" y="480166"/>
                </a:moveTo>
                <a:lnTo>
                  <a:pt x="1755647" y="468629"/>
                </a:lnTo>
                <a:lnTo>
                  <a:pt x="1751837" y="470915"/>
                </a:lnTo>
                <a:lnTo>
                  <a:pt x="1747265" y="473201"/>
                </a:lnTo>
                <a:lnTo>
                  <a:pt x="1747265" y="483774"/>
                </a:lnTo>
                <a:lnTo>
                  <a:pt x="1751075" y="482345"/>
                </a:lnTo>
                <a:lnTo>
                  <a:pt x="1755647" y="480166"/>
                </a:lnTo>
                <a:close/>
              </a:path>
              <a:path w="1776095" h="486410">
                <a:moveTo>
                  <a:pt x="1752599" y="413956"/>
                </a:moveTo>
                <a:lnTo>
                  <a:pt x="1752599" y="413003"/>
                </a:lnTo>
                <a:lnTo>
                  <a:pt x="1751837" y="413003"/>
                </a:lnTo>
                <a:lnTo>
                  <a:pt x="1752599" y="413956"/>
                </a:lnTo>
                <a:close/>
              </a:path>
              <a:path w="1776095" h="486410">
                <a:moveTo>
                  <a:pt x="1758272" y="465920"/>
                </a:moveTo>
                <a:lnTo>
                  <a:pt x="1754885" y="468629"/>
                </a:lnTo>
                <a:lnTo>
                  <a:pt x="1755647" y="468629"/>
                </a:lnTo>
                <a:lnTo>
                  <a:pt x="1755647" y="480166"/>
                </a:lnTo>
                <a:lnTo>
                  <a:pt x="1757933" y="479076"/>
                </a:lnTo>
                <a:lnTo>
                  <a:pt x="1757933" y="466343"/>
                </a:lnTo>
                <a:lnTo>
                  <a:pt x="1758272" y="465920"/>
                </a:lnTo>
                <a:close/>
              </a:path>
              <a:path w="1776095" h="486410">
                <a:moveTo>
                  <a:pt x="1758695" y="465581"/>
                </a:moveTo>
                <a:lnTo>
                  <a:pt x="1758272" y="465920"/>
                </a:lnTo>
                <a:lnTo>
                  <a:pt x="1757933" y="466343"/>
                </a:lnTo>
                <a:lnTo>
                  <a:pt x="1758695" y="465581"/>
                </a:lnTo>
                <a:close/>
              </a:path>
              <a:path w="1776095" h="486410">
                <a:moveTo>
                  <a:pt x="1758695" y="478589"/>
                </a:moveTo>
                <a:lnTo>
                  <a:pt x="1758695" y="465581"/>
                </a:lnTo>
                <a:lnTo>
                  <a:pt x="1757933" y="466343"/>
                </a:lnTo>
                <a:lnTo>
                  <a:pt x="1757933" y="479076"/>
                </a:lnTo>
                <a:lnTo>
                  <a:pt x="1758371" y="478867"/>
                </a:lnTo>
                <a:lnTo>
                  <a:pt x="1758695" y="478589"/>
                </a:lnTo>
                <a:close/>
              </a:path>
              <a:path w="1776095" h="486410">
                <a:moveTo>
                  <a:pt x="1763267" y="474676"/>
                </a:moveTo>
                <a:lnTo>
                  <a:pt x="1763267" y="458723"/>
                </a:lnTo>
                <a:lnTo>
                  <a:pt x="1760981" y="463295"/>
                </a:lnTo>
                <a:lnTo>
                  <a:pt x="1760981" y="462533"/>
                </a:lnTo>
                <a:lnTo>
                  <a:pt x="1758272" y="465920"/>
                </a:lnTo>
                <a:lnTo>
                  <a:pt x="1758695" y="465581"/>
                </a:lnTo>
                <a:lnTo>
                  <a:pt x="1758695" y="478589"/>
                </a:lnTo>
                <a:lnTo>
                  <a:pt x="1763267" y="474676"/>
                </a:lnTo>
                <a:close/>
              </a:path>
              <a:path w="1776095" h="486410">
                <a:moveTo>
                  <a:pt x="1760981" y="428815"/>
                </a:moveTo>
                <a:lnTo>
                  <a:pt x="1760981" y="428243"/>
                </a:lnTo>
                <a:lnTo>
                  <a:pt x="1760219" y="427481"/>
                </a:lnTo>
                <a:lnTo>
                  <a:pt x="1760981" y="428815"/>
                </a:lnTo>
                <a:close/>
              </a:path>
              <a:path w="1776095" h="486410">
                <a:moveTo>
                  <a:pt x="1763267" y="434593"/>
                </a:moveTo>
                <a:lnTo>
                  <a:pt x="1763267" y="432815"/>
                </a:lnTo>
                <a:lnTo>
                  <a:pt x="1762505" y="432815"/>
                </a:lnTo>
                <a:lnTo>
                  <a:pt x="1763267" y="434593"/>
                </a:lnTo>
                <a:close/>
              </a:path>
              <a:path w="1776095" h="486410">
                <a:moveTo>
                  <a:pt x="1764791" y="473372"/>
                </a:moveTo>
                <a:lnTo>
                  <a:pt x="1764791" y="455675"/>
                </a:lnTo>
                <a:lnTo>
                  <a:pt x="1762505" y="459485"/>
                </a:lnTo>
                <a:lnTo>
                  <a:pt x="1763267" y="458723"/>
                </a:lnTo>
                <a:lnTo>
                  <a:pt x="1763267" y="474676"/>
                </a:lnTo>
                <a:lnTo>
                  <a:pt x="1764791" y="473372"/>
                </a:lnTo>
                <a:close/>
              </a:path>
              <a:path w="1776095" h="486410">
                <a:moveTo>
                  <a:pt x="1765553" y="472720"/>
                </a:moveTo>
                <a:lnTo>
                  <a:pt x="1765553" y="451103"/>
                </a:lnTo>
                <a:lnTo>
                  <a:pt x="1764029" y="456437"/>
                </a:lnTo>
                <a:lnTo>
                  <a:pt x="1764791" y="455675"/>
                </a:lnTo>
                <a:lnTo>
                  <a:pt x="1764791" y="473372"/>
                </a:lnTo>
                <a:lnTo>
                  <a:pt x="1765553" y="47272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093761" y="2516885"/>
            <a:ext cx="102870" cy="17780"/>
          </a:xfrm>
          <a:custGeom>
            <a:avLst/>
            <a:gdLst/>
            <a:ahLst/>
            <a:cxnLst/>
            <a:rect l="l" t="t" r="r" b="b"/>
            <a:pathLst>
              <a:path w="102870" h="17780">
                <a:moveTo>
                  <a:pt x="102874" y="0"/>
                </a:moveTo>
                <a:lnTo>
                  <a:pt x="0" y="0"/>
                </a:lnTo>
                <a:lnTo>
                  <a:pt x="7700" y="7956"/>
                </a:lnTo>
                <a:lnTo>
                  <a:pt x="17975" y="13727"/>
                </a:lnTo>
                <a:lnTo>
                  <a:pt x="30208" y="16690"/>
                </a:lnTo>
                <a:lnTo>
                  <a:pt x="45046" y="17526"/>
                </a:lnTo>
                <a:lnTo>
                  <a:pt x="59151" y="17525"/>
                </a:lnTo>
                <a:lnTo>
                  <a:pt x="71359" y="16632"/>
                </a:lnTo>
                <a:lnTo>
                  <a:pt x="83233" y="13591"/>
                </a:lnTo>
                <a:lnTo>
                  <a:pt x="94451" y="7719"/>
                </a:lnTo>
                <a:lnTo>
                  <a:pt x="102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051927" y="2655026"/>
            <a:ext cx="189230" cy="185420"/>
          </a:xfrm>
          <a:custGeom>
            <a:avLst/>
            <a:gdLst/>
            <a:ahLst/>
            <a:cxnLst/>
            <a:rect l="l" t="t" r="r" b="b"/>
            <a:pathLst>
              <a:path w="189229" h="185419">
                <a:moveTo>
                  <a:pt x="188936" y="80720"/>
                </a:moveTo>
                <a:lnTo>
                  <a:pt x="174710" y="43205"/>
                </a:lnTo>
                <a:lnTo>
                  <a:pt x="145235" y="15238"/>
                </a:lnTo>
                <a:lnTo>
                  <a:pt x="103823" y="984"/>
                </a:lnTo>
                <a:lnTo>
                  <a:pt x="87938" y="0"/>
                </a:lnTo>
                <a:lnTo>
                  <a:pt x="73455" y="2080"/>
                </a:lnTo>
                <a:lnTo>
                  <a:pt x="35614" y="19988"/>
                </a:lnTo>
                <a:lnTo>
                  <a:pt x="9645" y="51766"/>
                </a:lnTo>
                <a:lnTo>
                  <a:pt x="0" y="92745"/>
                </a:lnTo>
                <a:lnTo>
                  <a:pt x="308" y="100303"/>
                </a:lnTo>
                <a:lnTo>
                  <a:pt x="13012" y="139531"/>
                </a:lnTo>
                <a:lnTo>
                  <a:pt x="41416" y="168825"/>
                </a:lnTo>
                <a:lnTo>
                  <a:pt x="81491" y="183841"/>
                </a:lnTo>
                <a:lnTo>
                  <a:pt x="96747" y="184922"/>
                </a:lnTo>
                <a:lnTo>
                  <a:pt x="110528" y="183635"/>
                </a:lnTo>
                <a:lnTo>
                  <a:pt x="147419" y="168789"/>
                </a:lnTo>
                <a:lnTo>
                  <a:pt x="174590" y="139209"/>
                </a:lnTo>
                <a:lnTo>
                  <a:pt x="188129" y="97135"/>
                </a:lnTo>
                <a:lnTo>
                  <a:pt x="188936" y="80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045843" y="2649292"/>
            <a:ext cx="201930" cy="196850"/>
          </a:xfrm>
          <a:custGeom>
            <a:avLst/>
            <a:gdLst/>
            <a:ahLst/>
            <a:cxnLst/>
            <a:rect l="l" t="t" r="r" b="b"/>
            <a:pathLst>
              <a:path w="201929" h="196850">
                <a:moveTo>
                  <a:pt x="201930" y="97716"/>
                </a:moveTo>
                <a:lnTo>
                  <a:pt x="188345" y="49757"/>
                </a:lnTo>
                <a:lnTo>
                  <a:pt x="161151" y="19327"/>
                </a:lnTo>
                <a:lnTo>
                  <a:pt x="125948" y="3027"/>
                </a:lnTo>
                <a:lnTo>
                  <a:pt x="100412" y="0"/>
                </a:lnTo>
                <a:lnTo>
                  <a:pt x="87560" y="835"/>
                </a:lnTo>
                <a:lnTo>
                  <a:pt x="50811" y="12726"/>
                </a:lnTo>
                <a:lnTo>
                  <a:pt x="20524" y="38677"/>
                </a:lnTo>
                <a:lnTo>
                  <a:pt x="1523" y="78666"/>
                </a:lnTo>
                <a:lnTo>
                  <a:pt x="0" y="88572"/>
                </a:lnTo>
                <a:lnTo>
                  <a:pt x="0" y="98478"/>
                </a:lnTo>
                <a:lnTo>
                  <a:pt x="11185" y="143120"/>
                </a:lnTo>
                <a:lnTo>
                  <a:pt x="12192" y="144726"/>
                </a:lnTo>
                <a:lnTo>
                  <a:pt x="12192" y="89334"/>
                </a:lnTo>
                <a:lnTo>
                  <a:pt x="13716" y="80952"/>
                </a:lnTo>
                <a:lnTo>
                  <a:pt x="30951" y="44427"/>
                </a:lnTo>
                <a:lnTo>
                  <a:pt x="70256" y="17116"/>
                </a:lnTo>
                <a:lnTo>
                  <a:pt x="105427" y="12339"/>
                </a:lnTo>
                <a:lnTo>
                  <a:pt x="117237" y="13687"/>
                </a:lnTo>
                <a:lnTo>
                  <a:pt x="159918" y="33523"/>
                </a:lnTo>
                <a:lnTo>
                  <a:pt x="186321" y="76009"/>
                </a:lnTo>
                <a:lnTo>
                  <a:pt x="189738" y="98478"/>
                </a:lnTo>
                <a:lnTo>
                  <a:pt x="189738" y="144492"/>
                </a:lnTo>
                <a:lnTo>
                  <a:pt x="190852" y="142640"/>
                </a:lnTo>
                <a:lnTo>
                  <a:pt x="196474" y="129080"/>
                </a:lnTo>
                <a:lnTo>
                  <a:pt x="200233" y="114096"/>
                </a:lnTo>
                <a:lnTo>
                  <a:pt x="201930" y="97716"/>
                </a:lnTo>
                <a:close/>
              </a:path>
              <a:path w="201929" h="196850">
                <a:moveTo>
                  <a:pt x="189738" y="144492"/>
                </a:moveTo>
                <a:lnTo>
                  <a:pt x="189738" y="98478"/>
                </a:lnTo>
                <a:lnTo>
                  <a:pt x="188976" y="107622"/>
                </a:lnTo>
                <a:lnTo>
                  <a:pt x="186226" y="121036"/>
                </a:lnTo>
                <a:lnTo>
                  <a:pt x="160787" y="162154"/>
                </a:lnTo>
                <a:lnTo>
                  <a:pt x="120144" y="182502"/>
                </a:lnTo>
                <a:lnTo>
                  <a:pt x="97413" y="184590"/>
                </a:lnTo>
                <a:lnTo>
                  <a:pt x="86021" y="183562"/>
                </a:lnTo>
                <a:lnTo>
                  <a:pt x="44125" y="165281"/>
                </a:lnTo>
                <a:lnTo>
                  <a:pt x="16002" y="123624"/>
                </a:lnTo>
                <a:lnTo>
                  <a:pt x="12192" y="106860"/>
                </a:lnTo>
                <a:lnTo>
                  <a:pt x="12192" y="144726"/>
                </a:lnTo>
                <a:lnTo>
                  <a:pt x="39495" y="176608"/>
                </a:lnTo>
                <a:lnTo>
                  <a:pt x="76301" y="193762"/>
                </a:lnTo>
                <a:lnTo>
                  <a:pt x="102885" y="196494"/>
                </a:lnTo>
                <a:lnTo>
                  <a:pt x="116190" y="195333"/>
                </a:lnTo>
                <a:lnTo>
                  <a:pt x="153750" y="182077"/>
                </a:lnTo>
                <a:lnTo>
                  <a:pt x="183568" y="154747"/>
                </a:lnTo>
                <a:lnTo>
                  <a:pt x="189738" y="144492"/>
                </a:lnTo>
                <a:close/>
              </a:path>
            </a:pathLst>
          </a:custGeom>
          <a:solidFill>
            <a:srgbClr val="1613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03" y="3355085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896732" y="1152969"/>
            <a:ext cx="3843020" cy="3053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 sz="1500">
                <a:latin typeface="Calibri"/>
                <a:cs typeface="Calibri"/>
              </a:rPr>
              <a:t>Bi</a:t>
            </a:r>
            <a:r>
              <a:rPr dirty="0" sz="1500" spc="-10">
                <a:latin typeface="Calibri"/>
                <a:cs typeface="Calibri"/>
              </a:rPr>
              <a:t>s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eilen die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</a:t>
            </a:r>
            <a:r>
              <a:rPr dirty="0" sz="1500" spc="-15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ug</a:t>
            </a:r>
            <a:r>
              <a:rPr dirty="0" sz="1500" spc="-5">
                <a:latin typeface="Calibri"/>
                <a:cs typeface="Calibri"/>
              </a:rPr>
              <a:t> 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als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Beleg</a:t>
            </a:r>
            <a:r>
              <a:rPr dirty="0" sz="1500" spc="-1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für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ei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Aussa</a:t>
            </a:r>
            <a:r>
              <a:rPr dirty="0" sz="1500" spc="-2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e.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Hier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oße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70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bo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!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du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ahr</a:t>
            </a:r>
            <a:r>
              <a:rPr dirty="0" sz="1500" spc="-5">
                <a:latin typeface="Calibri"/>
                <a:cs typeface="Calibri"/>
              </a:rPr>
              <a:t> ode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ti</a:t>
            </a:r>
            <a:r>
              <a:rPr dirty="0" sz="1500" spc="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das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 jemand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o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5">
                <a:latin typeface="Calibri"/>
                <a:cs typeface="Calibri"/>
              </a:rPr>
              <a:t>sa</a:t>
            </a:r>
            <a:r>
              <a:rPr dirty="0" sz="1500" spc="-2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t!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 dies 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ö</a:t>
            </a:r>
            <a:r>
              <a:rPr dirty="0" sz="1500">
                <a:latin typeface="Calibri"/>
                <a:cs typeface="Calibri"/>
              </a:rPr>
              <a:t>llig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unabhäng</a:t>
            </a:r>
            <a:r>
              <a:rPr dirty="0" sz="1500" spc="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30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n,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</a:t>
            </a:r>
            <a:r>
              <a:rPr dirty="0" sz="1500" spc="-2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sa</a:t>
            </a:r>
            <a:r>
              <a:rPr dirty="0" sz="1500" spc="-2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5">
                <a:latin typeface="Calibri"/>
                <a:cs typeface="Calibri"/>
              </a:rPr>
              <a:t>sc</a:t>
            </a:r>
            <a:r>
              <a:rPr dirty="0" sz="1500">
                <a:latin typeface="Calibri"/>
                <a:cs typeface="Calibri"/>
              </a:rPr>
              <a:t>he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10">
                <a:latin typeface="Calibri"/>
                <a:cs typeface="Calibri"/>
              </a:rPr>
              <a:t>n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rm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tion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oder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 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5">
                <a:latin typeface="Calibri"/>
                <a:cs typeface="Calibri"/>
              </a:rPr>
              <a:t>sc</a:t>
            </a:r>
            <a:r>
              <a:rPr dirty="0" sz="1500">
                <a:latin typeface="Calibri"/>
                <a:cs typeface="Calibri"/>
              </a:rPr>
              <a:t>he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Schlus</a:t>
            </a:r>
            <a:r>
              <a:rPr dirty="0" sz="1500" spc="-15">
                <a:latin typeface="Calibri"/>
                <a:cs typeface="Calibri"/>
              </a:rPr>
              <a:t>s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ol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erung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dadu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ch</a:t>
            </a:r>
            <a:r>
              <a:rPr dirty="0" sz="1500">
                <a:latin typeface="Calibri"/>
                <a:cs typeface="Calibri"/>
              </a:rPr>
              <a:t> ric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ti</a:t>
            </a:r>
            <a:r>
              <a:rPr dirty="0" sz="1500" spc="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, </a:t>
            </a:r>
            <a:r>
              <a:rPr dirty="0" sz="1500" spc="-5">
                <a:latin typeface="Calibri"/>
                <a:cs typeface="Calibri"/>
              </a:rPr>
              <a:t>das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 einer bedeu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enden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P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sön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lich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eit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10">
                <a:latin typeface="Calibri"/>
                <a:cs typeface="Calibri"/>
              </a:rPr>
              <a:t>m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. Wissensch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ft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 dieser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elle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iv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pe</a:t>
            </a:r>
            <a:r>
              <a:rPr dirty="0" sz="1500" spc="-1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5">
                <a:latin typeface="Calibri"/>
                <a:cs typeface="Calibri"/>
              </a:rPr>
              <a:t>os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 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dert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jedem gu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 Gründe </a:t>
            </a:r>
            <a:r>
              <a:rPr dirty="0" sz="1500" spc="-5">
                <a:latin typeface="Calibri"/>
                <a:cs typeface="Calibri"/>
              </a:rPr>
              <a:t>ohn</a:t>
            </a:r>
            <a:r>
              <a:rPr dirty="0" sz="1500">
                <a:latin typeface="Calibri"/>
                <a:cs typeface="Calibri"/>
              </a:rPr>
              <a:t>e Ansehen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</a:t>
            </a:r>
            <a:r>
              <a:rPr dirty="0" sz="1500" spc="-25">
                <a:latin typeface="Calibri"/>
                <a:cs typeface="Calibri"/>
              </a:rPr>
              <a:t>P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so</a:t>
            </a:r>
            <a:r>
              <a:rPr dirty="0" sz="1500">
                <a:latin typeface="Calibri"/>
                <a:cs typeface="Calibri"/>
              </a:rPr>
              <a:t>n.</a:t>
            </a:r>
            <a:endParaRPr sz="1500">
              <a:latin typeface="Calibri"/>
              <a:cs typeface="Calibri"/>
            </a:endParaRPr>
          </a:p>
          <a:p>
            <a:pPr marL="12700" marR="7620">
              <a:lnSpc>
                <a:spcPct val="100000"/>
              </a:lnSpc>
              <a:spcBef>
                <a:spcPts val="655"/>
              </a:spcBef>
            </a:pPr>
            <a:r>
              <a:rPr dirty="0" sz="1500">
                <a:latin typeface="Calibri"/>
                <a:cs typeface="Calibri"/>
              </a:rPr>
              <a:t>Ein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Beleg</a:t>
            </a:r>
            <a:r>
              <a:rPr dirty="0" sz="1500" spc="-20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durc</a:t>
            </a:r>
            <a:r>
              <a:rPr dirty="0" sz="1500" i="1">
                <a:latin typeface="Calibri"/>
                <a:cs typeface="Calibri"/>
              </a:rPr>
              <a:t>h</a:t>
            </a:r>
            <a:r>
              <a:rPr dirty="0" sz="1500" spc="20" i="1">
                <a:latin typeface="Calibri"/>
                <a:cs typeface="Calibri"/>
              </a:rPr>
              <a:t> </a:t>
            </a:r>
            <a:r>
              <a:rPr dirty="0" sz="1500" spc="-80" i="1">
                <a:latin typeface="Calibri"/>
                <a:cs typeface="Calibri"/>
              </a:rPr>
              <a:t>V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spc="5" i="1">
                <a:latin typeface="Calibri"/>
                <a:cs typeface="Calibri"/>
              </a:rPr>
              <a:t>r</a:t>
            </a:r>
            <a:r>
              <a:rPr dirty="0" sz="1500" spc="-5" i="1">
                <a:latin typeface="Calibri"/>
                <a:cs typeface="Calibri"/>
              </a:rPr>
              <a:t>w</a:t>
            </a:r>
            <a:r>
              <a:rPr dirty="0" sz="1500" i="1">
                <a:latin typeface="Calibri"/>
                <a:cs typeface="Calibri"/>
              </a:rPr>
              <a:t>eis</a:t>
            </a:r>
            <a:r>
              <a:rPr dirty="0" sz="1500" spc="-10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funktioniert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als</a:t>
            </a:r>
            <a:r>
              <a:rPr dirty="0" sz="1500">
                <a:latin typeface="Calibri"/>
                <a:cs typeface="Calibri"/>
              </a:rPr>
              <a:t>o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nur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dann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enn 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ie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d,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020432" y="3355847"/>
            <a:ext cx="2224532" cy="1384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896751" y="4219257"/>
            <a:ext cx="3803015" cy="904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eben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all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nur</a:t>
            </a:r>
            <a:r>
              <a:rPr dirty="0" sz="1500" spc="-5">
                <a:latin typeface="Calibri"/>
                <a:cs typeface="Calibri"/>
              </a:rPr>
              <a:t> et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behaup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sondern</a:t>
            </a:r>
            <a:r>
              <a:rPr dirty="0" sz="1500">
                <a:latin typeface="Calibri"/>
                <a:cs typeface="Calibri"/>
              </a:rPr>
              <a:t> dies </a:t>
            </a:r>
            <a:r>
              <a:rPr dirty="0" sz="1500" spc="-5">
                <a:latin typeface="Calibri"/>
                <a:cs typeface="Calibri"/>
              </a:rPr>
              <a:t>du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ch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solide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Quellen glaubh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ft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em</a:t>
            </a:r>
            <a:r>
              <a:rPr dirty="0" sz="1500" spc="-5">
                <a:latin typeface="Calibri"/>
                <a:cs typeface="Calibri"/>
              </a:rPr>
              <a:t>ac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 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d.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Dan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aber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besse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gleich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diese</a:t>
            </a:r>
            <a:r>
              <a:rPr dirty="0" sz="1500">
                <a:latin typeface="Calibri"/>
                <a:cs typeface="Calibri"/>
              </a:rPr>
              <a:t> Quellen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– möglich</a:t>
            </a:r>
            <a:r>
              <a:rPr dirty="0" sz="1500" spc="-2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 </a:t>
            </a:r>
            <a:r>
              <a:rPr dirty="0" sz="1500" spc="-5">
                <a:latin typeface="Calibri"/>
                <a:cs typeface="Calibri"/>
              </a:rPr>
              <a:t>nachdem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21031" y="4243578"/>
            <a:ext cx="4105910" cy="790575"/>
          </a:xfrm>
          <a:custGeom>
            <a:avLst/>
            <a:gdLst/>
            <a:ahLst/>
            <a:cxnLst/>
            <a:rect l="l" t="t" r="r" b="b"/>
            <a:pathLst>
              <a:path w="4105909" h="790575">
                <a:moveTo>
                  <a:pt x="0" y="0"/>
                </a:moveTo>
                <a:lnTo>
                  <a:pt x="0" y="790194"/>
                </a:lnTo>
                <a:lnTo>
                  <a:pt x="4105655" y="790194"/>
                </a:lnTo>
                <a:lnTo>
                  <a:pt x="4105655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108077" y="4229861"/>
            <a:ext cx="4132579" cy="803910"/>
          </a:xfrm>
          <a:custGeom>
            <a:avLst/>
            <a:gdLst/>
            <a:ahLst/>
            <a:cxnLst/>
            <a:rect l="l" t="t" r="r" b="b"/>
            <a:pathLst>
              <a:path w="4132579" h="803910">
                <a:moveTo>
                  <a:pt x="4132326" y="803909"/>
                </a:moveTo>
                <a:lnTo>
                  <a:pt x="4132326" y="6096"/>
                </a:lnTo>
                <a:lnTo>
                  <a:pt x="4126229" y="0"/>
                </a:lnTo>
                <a:lnTo>
                  <a:pt x="6095" y="0"/>
                </a:lnTo>
                <a:lnTo>
                  <a:pt x="0" y="6096"/>
                </a:lnTo>
                <a:lnTo>
                  <a:pt x="0" y="803909"/>
                </a:lnTo>
                <a:lnTo>
                  <a:pt x="12954" y="803909"/>
                </a:lnTo>
                <a:lnTo>
                  <a:pt x="12954" y="27432"/>
                </a:lnTo>
                <a:lnTo>
                  <a:pt x="26670" y="13716"/>
                </a:lnTo>
                <a:lnTo>
                  <a:pt x="26669" y="27432"/>
                </a:lnTo>
                <a:lnTo>
                  <a:pt x="4104894" y="27432"/>
                </a:lnTo>
                <a:lnTo>
                  <a:pt x="4104894" y="13716"/>
                </a:lnTo>
                <a:lnTo>
                  <a:pt x="4118610" y="27432"/>
                </a:lnTo>
                <a:lnTo>
                  <a:pt x="4118610" y="803909"/>
                </a:lnTo>
                <a:lnTo>
                  <a:pt x="4132326" y="803909"/>
                </a:lnTo>
                <a:close/>
              </a:path>
              <a:path w="4132579" h="803910">
                <a:moveTo>
                  <a:pt x="26669" y="27432"/>
                </a:moveTo>
                <a:lnTo>
                  <a:pt x="26670" y="13716"/>
                </a:lnTo>
                <a:lnTo>
                  <a:pt x="12954" y="27432"/>
                </a:lnTo>
                <a:lnTo>
                  <a:pt x="26669" y="27432"/>
                </a:lnTo>
                <a:close/>
              </a:path>
              <a:path w="4132579" h="803910">
                <a:moveTo>
                  <a:pt x="26669" y="803909"/>
                </a:moveTo>
                <a:lnTo>
                  <a:pt x="26669" y="27432"/>
                </a:lnTo>
                <a:lnTo>
                  <a:pt x="12954" y="27432"/>
                </a:lnTo>
                <a:lnTo>
                  <a:pt x="12954" y="803909"/>
                </a:lnTo>
                <a:lnTo>
                  <a:pt x="26669" y="803909"/>
                </a:lnTo>
                <a:close/>
              </a:path>
              <a:path w="4132579" h="803910">
                <a:moveTo>
                  <a:pt x="4118610" y="27432"/>
                </a:moveTo>
                <a:lnTo>
                  <a:pt x="4104894" y="13716"/>
                </a:lnTo>
                <a:lnTo>
                  <a:pt x="4104894" y="27432"/>
                </a:lnTo>
                <a:lnTo>
                  <a:pt x="4118610" y="27432"/>
                </a:lnTo>
                <a:close/>
              </a:path>
              <a:path w="4132579" h="803910">
                <a:moveTo>
                  <a:pt x="4118610" y="803909"/>
                </a:moveTo>
                <a:lnTo>
                  <a:pt x="4118610" y="27432"/>
                </a:lnTo>
                <a:lnTo>
                  <a:pt x="4104894" y="27432"/>
                </a:lnTo>
                <a:lnTo>
                  <a:pt x="4104894" y="803909"/>
                </a:lnTo>
                <a:lnTo>
                  <a:pt x="4118610" y="803909"/>
                </a:lnTo>
                <a:close/>
              </a:path>
            </a:pathLst>
          </a:custGeom>
          <a:solidFill>
            <a:srgbClr val="9848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03" y="5033009"/>
            <a:ext cx="6120130" cy="840105"/>
          </a:xfrm>
          <a:custGeom>
            <a:avLst/>
            <a:gdLst/>
            <a:ahLst/>
            <a:cxnLst/>
            <a:rect l="l" t="t" r="r" b="b"/>
            <a:pathLst>
              <a:path w="6120130" h="840104">
                <a:moveTo>
                  <a:pt x="0" y="0"/>
                </a:moveTo>
                <a:lnTo>
                  <a:pt x="0" y="839724"/>
                </a:lnTo>
                <a:lnTo>
                  <a:pt x="6119627" y="839724"/>
                </a:lnTo>
                <a:lnTo>
                  <a:pt x="611962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121031" y="5033009"/>
            <a:ext cx="4105910" cy="840105"/>
          </a:xfrm>
          <a:custGeom>
            <a:avLst/>
            <a:gdLst/>
            <a:ahLst/>
            <a:cxnLst/>
            <a:rect l="l" t="t" r="r" b="b"/>
            <a:pathLst>
              <a:path w="4105909" h="840104">
                <a:moveTo>
                  <a:pt x="0" y="0"/>
                </a:moveTo>
                <a:lnTo>
                  <a:pt x="0" y="839724"/>
                </a:lnTo>
                <a:lnTo>
                  <a:pt x="4105655" y="839724"/>
                </a:lnTo>
                <a:lnTo>
                  <a:pt x="4105655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121412" y="5033771"/>
            <a:ext cx="0" cy="839469"/>
          </a:xfrm>
          <a:custGeom>
            <a:avLst/>
            <a:gdLst/>
            <a:ahLst/>
            <a:cxnLst/>
            <a:rect l="l" t="t" r="r" b="b"/>
            <a:pathLst>
              <a:path w="0" h="839470">
                <a:moveTo>
                  <a:pt x="0" y="0"/>
                </a:moveTo>
                <a:lnTo>
                  <a:pt x="0" y="838962"/>
                </a:lnTo>
              </a:path>
            </a:pathLst>
          </a:custGeom>
          <a:ln w="27940">
            <a:solidFill>
              <a:srgbClr val="98480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226687" y="5033771"/>
            <a:ext cx="0" cy="839469"/>
          </a:xfrm>
          <a:custGeom>
            <a:avLst/>
            <a:gdLst/>
            <a:ahLst/>
            <a:cxnLst/>
            <a:rect l="l" t="t" r="r" b="b"/>
            <a:pathLst>
              <a:path w="0" h="839470">
                <a:moveTo>
                  <a:pt x="0" y="0"/>
                </a:moveTo>
                <a:lnTo>
                  <a:pt x="0" y="838961"/>
                </a:lnTo>
              </a:path>
            </a:pathLst>
          </a:custGeom>
          <a:ln w="28701">
            <a:solidFill>
              <a:srgbClr val="98480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403" y="5871971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1896751" y="5907849"/>
            <a:ext cx="3614420" cy="446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mmen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sind. </a:t>
            </a:r>
            <a:r>
              <a:rPr dirty="0" sz="1500" spc="-30">
                <a:latin typeface="Calibri"/>
                <a:cs typeface="Calibri"/>
              </a:rPr>
              <a:t>P</a:t>
            </a:r>
            <a:r>
              <a:rPr dirty="0" sz="1500">
                <a:latin typeface="Calibri"/>
                <a:cs typeface="Calibri"/>
              </a:rPr>
              <a:t>einlich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es,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enn </a:t>
            </a:r>
            <a:r>
              <a:rPr dirty="0" sz="1500" spc="-5">
                <a:latin typeface="Calibri"/>
                <a:cs typeface="Calibri"/>
              </a:rPr>
              <a:t>solche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Nachlässig</a:t>
            </a:r>
            <a:r>
              <a:rPr dirty="0" sz="1500" spc="-6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i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an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mmen.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121031" y="5871971"/>
            <a:ext cx="4105910" cy="462915"/>
          </a:xfrm>
          <a:custGeom>
            <a:avLst/>
            <a:gdLst/>
            <a:ahLst/>
            <a:cxnLst/>
            <a:rect l="l" t="t" r="r" b="b"/>
            <a:pathLst>
              <a:path w="4105909" h="462914">
                <a:moveTo>
                  <a:pt x="0" y="0"/>
                </a:moveTo>
                <a:lnTo>
                  <a:pt x="0" y="462534"/>
                </a:lnTo>
                <a:lnTo>
                  <a:pt x="4105655" y="462534"/>
                </a:lnTo>
                <a:lnTo>
                  <a:pt x="4105655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108077" y="5872733"/>
            <a:ext cx="4132579" cy="475615"/>
          </a:xfrm>
          <a:custGeom>
            <a:avLst/>
            <a:gdLst/>
            <a:ahLst/>
            <a:cxnLst/>
            <a:rect l="l" t="t" r="r" b="b"/>
            <a:pathLst>
              <a:path w="4132579" h="475614">
                <a:moveTo>
                  <a:pt x="26670" y="448056"/>
                </a:moveTo>
                <a:lnTo>
                  <a:pt x="26670" y="0"/>
                </a:lnTo>
                <a:lnTo>
                  <a:pt x="0" y="0"/>
                </a:lnTo>
                <a:lnTo>
                  <a:pt x="0" y="469392"/>
                </a:lnTo>
                <a:lnTo>
                  <a:pt x="6096" y="475488"/>
                </a:lnTo>
                <a:lnTo>
                  <a:pt x="12953" y="475488"/>
                </a:lnTo>
                <a:lnTo>
                  <a:pt x="12954" y="448056"/>
                </a:lnTo>
                <a:lnTo>
                  <a:pt x="26670" y="448056"/>
                </a:lnTo>
                <a:close/>
              </a:path>
              <a:path w="4132579" h="475614">
                <a:moveTo>
                  <a:pt x="4118610" y="448056"/>
                </a:moveTo>
                <a:lnTo>
                  <a:pt x="12954" y="448056"/>
                </a:lnTo>
                <a:lnTo>
                  <a:pt x="26670" y="461772"/>
                </a:lnTo>
                <a:lnTo>
                  <a:pt x="26670" y="475488"/>
                </a:lnTo>
                <a:lnTo>
                  <a:pt x="4104893" y="475488"/>
                </a:lnTo>
                <a:lnTo>
                  <a:pt x="4104894" y="461772"/>
                </a:lnTo>
                <a:lnTo>
                  <a:pt x="4118610" y="448056"/>
                </a:lnTo>
                <a:close/>
              </a:path>
              <a:path w="4132579" h="475614">
                <a:moveTo>
                  <a:pt x="26670" y="475488"/>
                </a:moveTo>
                <a:lnTo>
                  <a:pt x="26670" y="461772"/>
                </a:lnTo>
                <a:lnTo>
                  <a:pt x="12954" y="448056"/>
                </a:lnTo>
                <a:lnTo>
                  <a:pt x="12953" y="475488"/>
                </a:lnTo>
                <a:lnTo>
                  <a:pt x="26670" y="475488"/>
                </a:lnTo>
                <a:close/>
              </a:path>
              <a:path w="4132579" h="475614">
                <a:moveTo>
                  <a:pt x="4132326" y="469392"/>
                </a:moveTo>
                <a:lnTo>
                  <a:pt x="4132326" y="0"/>
                </a:lnTo>
                <a:lnTo>
                  <a:pt x="4104894" y="0"/>
                </a:lnTo>
                <a:lnTo>
                  <a:pt x="4104893" y="448056"/>
                </a:lnTo>
                <a:lnTo>
                  <a:pt x="4118610" y="448056"/>
                </a:lnTo>
                <a:lnTo>
                  <a:pt x="4118610" y="475488"/>
                </a:lnTo>
                <a:lnTo>
                  <a:pt x="4126229" y="475488"/>
                </a:lnTo>
                <a:lnTo>
                  <a:pt x="4132326" y="469392"/>
                </a:lnTo>
                <a:close/>
              </a:path>
              <a:path w="4132579" h="475614">
                <a:moveTo>
                  <a:pt x="4118610" y="475488"/>
                </a:moveTo>
                <a:lnTo>
                  <a:pt x="4118610" y="448056"/>
                </a:lnTo>
                <a:lnTo>
                  <a:pt x="4104894" y="461772"/>
                </a:lnTo>
                <a:lnTo>
                  <a:pt x="4104893" y="475488"/>
                </a:lnTo>
                <a:lnTo>
                  <a:pt x="4118610" y="475488"/>
                </a:lnTo>
                <a:close/>
              </a:path>
            </a:pathLst>
          </a:custGeom>
          <a:solidFill>
            <a:srgbClr val="9848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6301784" y="4349940"/>
            <a:ext cx="3731895" cy="1695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Besonde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ank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eich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30" b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ademischer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 Spor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Theorie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set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ode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blic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berüh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mt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Den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nic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enn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ese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Wiss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ul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betrie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zitier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blamabel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fü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die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tut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wissens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haftli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pu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dahi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selb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ern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nn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Zitierp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Sp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aß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bei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ass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96729" y="5137469"/>
            <a:ext cx="3622040" cy="758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eprüft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sind!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699"/>
              </a:lnSpc>
              <a:spcBef>
                <a:spcPts val="635"/>
              </a:spcBef>
            </a:pPr>
            <a:r>
              <a:rPr dirty="0" sz="1500" spc="-5">
                <a:latin typeface="Calibri"/>
                <a:cs typeface="Calibri"/>
              </a:rPr>
              <a:t>Di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Wissensc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aftsg</a:t>
            </a:r>
            <a:r>
              <a:rPr dirty="0" sz="1500" spc="5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schic</a:t>
            </a:r>
            <a:r>
              <a:rPr dirty="0" sz="1500" spc="-15">
                <a:latin typeface="Calibri"/>
                <a:cs typeface="Calibri"/>
              </a:rPr>
              <a:t>ht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ll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 Irrtü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mern,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spc="-5">
                <a:latin typeface="Calibri"/>
                <a:cs typeface="Calibri"/>
              </a:rPr>
              <a:t>du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ch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eprüf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Bele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 die </a:t>
            </a:r>
            <a:r>
              <a:rPr dirty="0" sz="1500" spc="-60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elt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01872" y="6055293"/>
            <a:ext cx="367347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dies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Spor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nic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auch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bal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Deuts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hl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11</a:t>
            </a:fld>
          </a:p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Wie</a:t>
            </a:r>
            <a:r>
              <a:rPr dirty="0" spc="-5"/>
              <a:t> </a:t>
            </a:r>
            <a:r>
              <a:rPr dirty="0" spc="-20"/>
              <a:t>g</a:t>
            </a:r>
            <a:r>
              <a:rPr dirty="0" spc="10"/>
              <a:t>e</a:t>
            </a:r>
            <a:r>
              <a:rPr dirty="0" spc="5"/>
              <a:t>h</a:t>
            </a:r>
            <a:r>
              <a:rPr dirty="0" spc="10"/>
              <a:t>e</a:t>
            </a:r>
            <a:r>
              <a:rPr dirty="0" spc="20"/>
              <a:t> </a:t>
            </a:r>
            <a:r>
              <a:rPr dirty="0" spc="10"/>
              <a:t>ich</a:t>
            </a:r>
            <a:r>
              <a:rPr dirty="0"/>
              <a:t> </a:t>
            </a:r>
            <a:r>
              <a:rPr dirty="0" spc="10"/>
              <a:t>mit</a:t>
            </a:r>
            <a:r>
              <a:rPr dirty="0" spc="-15"/>
              <a:t> </a:t>
            </a:r>
            <a:r>
              <a:rPr dirty="0"/>
              <a:t>f</a:t>
            </a:r>
            <a:r>
              <a:rPr dirty="0" spc="-30"/>
              <a:t>r</a:t>
            </a:r>
            <a:r>
              <a:rPr dirty="0" spc="10"/>
              <a:t>emden</a:t>
            </a:r>
            <a:r>
              <a:rPr dirty="0" spc="20"/>
              <a:t> </a:t>
            </a:r>
            <a:r>
              <a:rPr dirty="0" spc="10"/>
              <a:t>Gedan</a:t>
            </a:r>
            <a:r>
              <a:rPr dirty="0" spc="-80"/>
              <a:t>k</a:t>
            </a:r>
            <a:r>
              <a:rPr dirty="0" spc="10"/>
              <a:t>en</a:t>
            </a:r>
            <a:r>
              <a:rPr dirty="0" spc="20"/>
              <a:t> </a:t>
            </a:r>
            <a:r>
              <a:rPr dirty="0" spc="15"/>
              <a:t>um?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11215" y="1145286"/>
            <a:ext cx="3925570" cy="532765"/>
          </a:xfrm>
          <a:custGeom>
            <a:avLst/>
            <a:gdLst/>
            <a:ahLst/>
            <a:cxnLst/>
            <a:rect l="l" t="t" r="r" b="b"/>
            <a:pathLst>
              <a:path w="3925570" h="532764">
                <a:moveTo>
                  <a:pt x="3925316" y="532638"/>
                </a:moveTo>
                <a:lnTo>
                  <a:pt x="3904244" y="450031"/>
                </a:lnTo>
                <a:lnTo>
                  <a:pt x="3886098" y="401835"/>
                </a:lnTo>
                <a:lnTo>
                  <a:pt x="3864380" y="355532"/>
                </a:lnTo>
                <a:lnTo>
                  <a:pt x="3839259" y="311288"/>
                </a:lnTo>
                <a:lnTo>
                  <a:pt x="3810902" y="269272"/>
                </a:lnTo>
                <a:lnTo>
                  <a:pt x="3779477" y="229652"/>
                </a:lnTo>
                <a:lnTo>
                  <a:pt x="3745152" y="192595"/>
                </a:lnTo>
                <a:lnTo>
                  <a:pt x="3708095" y="158270"/>
                </a:lnTo>
                <a:lnTo>
                  <a:pt x="3668475" y="126845"/>
                </a:lnTo>
                <a:lnTo>
                  <a:pt x="3626459" y="98488"/>
                </a:lnTo>
                <a:lnTo>
                  <a:pt x="3582215" y="73366"/>
                </a:lnTo>
                <a:lnTo>
                  <a:pt x="3535911" y="51649"/>
                </a:lnTo>
                <a:lnTo>
                  <a:pt x="3487716" y="33503"/>
                </a:lnTo>
                <a:lnTo>
                  <a:pt x="3437797" y="19097"/>
                </a:lnTo>
                <a:lnTo>
                  <a:pt x="3386323" y="8599"/>
                </a:lnTo>
                <a:lnTo>
                  <a:pt x="3333461" y="2177"/>
                </a:lnTo>
                <a:lnTo>
                  <a:pt x="3279379" y="0"/>
                </a:lnTo>
                <a:lnTo>
                  <a:pt x="645907" y="0"/>
                </a:lnTo>
                <a:lnTo>
                  <a:pt x="591929" y="2177"/>
                </a:lnTo>
                <a:lnTo>
                  <a:pt x="539149" y="8599"/>
                </a:lnTo>
                <a:lnTo>
                  <a:pt x="487737" y="19097"/>
                </a:lnTo>
                <a:lnTo>
                  <a:pt x="437863" y="33503"/>
                </a:lnTo>
                <a:lnTo>
                  <a:pt x="389697" y="51649"/>
                </a:lnTo>
                <a:lnTo>
                  <a:pt x="343408" y="73366"/>
                </a:lnTo>
                <a:lnTo>
                  <a:pt x="299166" y="98488"/>
                </a:lnTo>
                <a:lnTo>
                  <a:pt x="257141" y="126845"/>
                </a:lnTo>
                <a:lnTo>
                  <a:pt x="217503" y="158270"/>
                </a:lnTo>
                <a:lnTo>
                  <a:pt x="180420" y="192595"/>
                </a:lnTo>
                <a:lnTo>
                  <a:pt x="146064" y="229652"/>
                </a:lnTo>
                <a:lnTo>
                  <a:pt x="114604" y="269272"/>
                </a:lnTo>
                <a:lnTo>
                  <a:pt x="86210" y="311288"/>
                </a:lnTo>
                <a:lnTo>
                  <a:pt x="61050" y="355532"/>
                </a:lnTo>
                <a:lnTo>
                  <a:pt x="39296" y="401835"/>
                </a:lnTo>
                <a:lnTo>
                  <a:pt x="21116" y="450031"/>
                </a:lnTo>
                <a:lnTo>
                  <a:pt x="6681" y="499949"/>
                </a:lnTo>
                <a:lnTo>
                  <a:pt x="0" y="532638"/>
                </a:lnTo>
                <a:lnTo>
                  <a:pt x="3925316" y="532638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26469" y="1610105"/>
            <a:ext cx="2985770" cy="67945"/>
          </a:xfrm>
          <a:custGeom>
            <a:avLst/>
            <a:gdLst/>
            <a:ahLst/>
            <a:cxnLst/>
            <a:rect l="l" t="t" r="r" b="b"/>
            <a:pathLst>
              <a:path w="2985770" h="67944">
                <a:moveTo>
                  <a:pt x="2985407" y="67817"/>
                </a:moveTo>
                <a:lnTo>
                  <a:pt x="2942468" y="47624"/>
                </a:lnTo>
                <a:lnTo>
                  <a:pt x="2898106" y="30894"/>
                </a:lnTo>
                <a:lnTo>
                  <a:pt x="2852178" y="17611"/>
                </a:lnTo>
                <a:lnTo>
                  <a:pt x="2804841" y="7930"/>
                </a:lnTo>
                <a:lnTo>
                  <a:pt x="2756252" y="2008"/>
                </a:lnTo>
                <a:lnTo>
                  <a:pt x="2706569" y="0"/>
                </a:lnTo>
                <a:lnTo>
                  <a:pt x="278837" y="0"/>
                </a:lnTo>
                <a:lnTo>
                  <a:pt x="229155" y="2008"/>
                </a:lnTo>
                <a:lnTo>
                  <a:pt x="180566" y="7930"/>
                </a:lnTo>
                <a:lnTo>
                  <a:pt x="133229" y="17611"/>
                </a:lnTo>
                <a:lnTo>
                  <a:pt x="87301" y="30894"/>
                </a:lnTo>
                <a:lnTo>
                  <a:pt x="42939" y="47624"/>
                </a:lnTo>
                <a:lnTo>
                  <a:pt x="300" y="67647"/>
                </a:lnTo>
                <a:lnTo>
                  <a:pt x="0" y="67817"/>
                </a:lnTo>
                <a:lnTo>
                  <a:pt x="2985407" y="6781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98755" y="1677924"/>
            <a:ext cx="3950335" cy="839469"/>
          </a:xfrm>
          <a:custGeom>
            <a:avLst/>
            <a:gdLst/>
            <a:ahLst/>
            <a:cxnLst/>
            <a:rect l="l" t="t" r="r" b="b"/>
            <a:pathLst>
              <a:path w="3950334" h="839469">
                <a:moveTo>
                  <a:pt x="3950208" y="838961"/>
                </a:moveTo>
                <a:lnTo>
                  <a:pt x="3950208" y="125729"/>
                </a:lnTo>
                <a:lnTo>
                  <a:pt x="3948030" y="71648"/>
                </a:lnTo>
                <a:lnTo>
                  <a:pt x="3941608" y="18786"/>
                </a:lnTo>
                <a:lnTo>
                  <a:pt x="3937776" y="0"/>
                </a:lnTo>
                <a:lnTo>
                  <a:pt x="12460" y="0"/>
                </a:lnTo>
                <a:lnTo>
                  <a:pt x="8620" y="18786"/>
                </a:lnTo>
                <a:lnTo>
                  <a:pt x="2183" y="71648"/>
                </a:lnTo>
                <a:lnTo>
                  <a:pt x="0" y="125729"/>
                </a:lnTo>
                <a:lnTo>
                  <a:pt x="0" y="838962"/>
                </a:lnTo>
                <a:lnTo>
                  <a:pt x="3950208" y="838961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98755" y="1677923"/>
            <a:ext cx="3641090" cy="839469"/>
          </a:xfrm>
          <a:custGeom>
            <a:avLst/>
            <a:gdLst/>
            <a:ahLst/>
            <a:cxnLst/>
            <a:rect l="l" t="t" r="r" b="b"/>
            <a:pathLst>
              <a:path w="3641090" h="839469">
                <a:moveTo>
                  <a:pt x="3640836" y="838961"/>
                </a:moveTo>
                <a:lnTo>
                  <a:pt x="3640836" y="538734"/>
                </a:lnTo>
                <a:lnTo>
                  <a:pt x="3638821" y="488948"/>
                </a:lnTo>
                <a:lnTo>
                  <a:pt x="3632884" y="440277"/>
                </a:lnTo>
                <a:lnTo>
                  <a:pt x="3623180" y="392878"/>
                </a:lnTo>
                <a:lnTo>
                  <a:pt x="3609868" y="346905"/>
                </a:lnTo>
                <a:lnTo>
                  <a:pt x="3593103" y="302514"/>
                </a:lnTo>
                <a:lnTo>
                  <a:pt x="3573044" y="259860"/>
                </a:lnTo>
                <a:lnTo>
                  <a:pt x="3549847" y="219099"/>
                </a:lnTo>
                <a:lnTo>
                  <a:pt x="3523670" y="180386"/>
                </a:lnTo>
                <a:lnTo>
                  <a:pt x="3494670" y="143877"/>
                </a:lnTo>
                <a:lnTo>
                  <a:pt x="3463004" y="109728"/>
                </a:lnTo>
                <a:lnTo>
                  <a:pt x="3428829" y="78092"/>
                </a:lnTo>
                <a:lnTo>
                  <a:pt x="3392302" y="49127"/>
                </a:lnTo>
                <a:lnTo>
                  <a:pt x="3353580" y="22988"/>
                </a:lnTo>
                <a:lnTo>
                  <a:pt x="3313121" y="0"/>
                </a:lnTo>
                <a:lnTo>
                  <a:pt x="327714" y="0"/>
                </a:lnTo>
                <a:lnTo>
                  <a:pt x="287255" y="22988"/>
                </a:lnTo>
                <a:lnTo>
                  <a:pt x="248533" y="49127"/>
                </a:lnTo>
                <a:lnTo>
                  <a:pt x="212006" y="78092"/>
                </a:lnTo>
                <a:lnTo>
                  <a:pt x="177831" y="109728"/>
                </a:lnTo>
                <a:lnTo>
                  <a:pt x="146165" y="143877"/>
                </a:lnTo>
                <a:lnTo>
                  <a:pt x="117165" y="180386"/>
                </a:lnTo>
                <a:lnTo>
                  <a:pt x="90988" y="219099"/>
                </a:lnTo>
                <a:lnTo>
                  <a:pt x="67791" y="259860"/>
                </a:lnTo>
                <a:lnTo>
                  <a:pt x="47732" y="302514"/>
                </a:lnTo>
                <a:lnTo>
                  <a:pt x="30967" y="346905"/>
                </a:lnTo>
                <a:lnTo>
                  <a:pt x="17655" y="392878"/>
                </a:lnTo>
                <a:lnTo>
                  <a:pt x="7951" y="440277"/>
                </a:lnTo>
                <a:lnTo>
                  <a:pt x="2014" y="488948"/>
                </a:lnTo>
                <a:lnTo>
                  <a:pt x="0" y="538734"/>
                </a:lnTo>
                <a:lnTo>
                  <a:pt x="0" y="838962"/>
                </a:lnTo>
                <a:lnTo>
                  <a:pt x="3640836" y="83896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148963" y="2516123"/>
            <a:ext cx="542925" cy="840105"/>
          </a:xfrm>
          <a:custGeom>
            <a:avLst/>
            <a:gdLst/>
            <a:ahLst/>
            <a:cxnLst/>
            <a:rect l="l" t="t" r="r" b="b"/>
            <a:pathLst>
              <a:path w="542925" h="840104">
                <a:moveTo>
                  <a:pt x="0" y="0"/>
                </a:moveTo>
                <a:lnTo>
                  <a:pt x="0" y="839724"/>
                </a:lnTo>
                <a:lnTo>
                  <a:pt x="542538" y="839724"/>
                </a:lnTo>
                <a:lnTo>
                  <a:pt x="5425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03" y="2516123"/>
            <a:ext cx="6197600" cy="840105"/>
          </a:xfrm>
          <a:custGeom>
            <a:avLst/>
            <a:gdLst/>
            <a:ahLst/>
            <a:cxnLst/>
            <a:rect l="l" t="t" r="r" b="b"/>
            <a:pathLst>
              <a:path w="6197600" h="840104">
                <a:moveTo>
                  <a:pt x="0" y="0"/>
                </a:moveTo>
                <a:lnTo>
                  <a:pt x="0" y="839724"/>
                </a:lnTo>
                <a:lnTo>
                  <a:pt x="6197351" y="839724"/>
                </a:lnTo>
                <a:lnTo>
                  <a:pt x="61973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839591" y="2516886"/>
            <a:ext cx="309880" cy="839469"/>
          </a:xfrm>
          <a:custGeom>
            <a:avLst/>
            <a:gdLst/>
            <a:ahLst/>
            <a:cxnLst/>
            <a:rect l="l" t="t" r="r" b="b"/>
            <a:pathLst>
              <a:path w="309879" h="839470">
                <a:moveTo>
                  <a:pt x="0" y="0"/>
                </a:moveTo>
                <a:lnTo>
                  <a:pt x="0" y="838961"/>
                </a:lnTo>
                <a:lnTo>
                  <a:pt x="309372" y="838961"/>
                </a:lnTo>
                <a:lnTo>
                  <a:pt x="309372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98755" y="2516885"/>
            <a:ext cx="3641090" cy="839469"/>
          </a:xfrm>
          <a:custGeom>
            <a:avLst/>
            <a:gdLst/>
            <a:ahLst/>
            <a:cxnLst/>
            <a:rect l="l" t="t" r="r" b="b"/>
            <a:pathLst>
              <a:path w="3641090" h="839470">
                <a:moveTo>
                  <a:pt x="0" y="0"/>
                </a:moveTo>
                <a:lnTo>
                  <a:pt x="3640836" y="0"/>
                </a:lnTo>
                <a:lnTo>
                  <a:pt x="3640836" y="838961"/>
                </a:lnTo>
                <a:lnTo>
                  <a:pt x="0" y="8389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839591" y="3355848"/>
            <a:ext cx="309880" cy="839469"/>
          </a:xfrm>
          <a:custGeom>
            <a:avLst/>
            <a:gdLst/>
            <a:ahLst/>
            <a:cxnLst/>
            <a:rect l="l" t="t" r="r" b="b"/>
            <a:pathLst>
              <a:path w="309879" h="839470">
                <a:moveTo>
                  <a:pt x="0" y="0"/>
                </a:moveTo>
                <a:lnTo>
                  <a:pt x="0" y="838961"/>
                </a:lnTo>
                <a:lnTo>
                  <a:pt x="309372" y="838961"/>
                </a:lnTo>
                <a:lnTo>
                  <a:pt x="309372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98755" y="3355847"/>
            <a:ext cx="3641090" cy="839469"/>
          </a:xfrm>
          <a:custGeom>
            <a:avLst/>
            <a:gdLst/>
            <a:ahLst/>
            <a:cxnLst/>
            <a:rect l="l" t="t" r="r" b="b"/>
            <a:pathLst>
              <a:path w="3641090" h="839470">
                <a:moveTo>
                  <a:pt x="0" y="0"/>
                </a:moveTo>
                <a:lnTo>
                  <a:pt x="3640836" y="0"/>
                </a:lnTo>
                <a:lnTo>
                  <a:pt x="3640836" y="838961"/>
                </a:lnTo>
                <a:lnTo>
                  <a:pt x="0" y="8389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148963" y="4194047"/>
            <a:ext cx="542925" cy="840105"/>
          </a:xfrm>
          <a:custGeom>
            <a:avLst/>
            <a:gdLst/>
            <a:ahLst/>
            <a:cxnLst/>
            <a:rect l="l" t="t" r="r" b="b"/>
            <a:pathLst>
              <a:path w="542925" h="840104">
                <a:moveTo>
                  <a:pt x="0" y="0"/>
                </a:moveTo>
                <a:lnTo>
                  <a:pt x="0" y="839724"/>
                </a:lnTo>
                <a:lnTo>
                  <a:pt x="542538" y="839724"/>
                </a:lnTo>
                <a:lnTo>
                  <a:pt x="5425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03" y="4194047"/>
            <a:ext cx="6197600" cy="840105"/>
          </a:xfrm>
          <a:custGeom>
            <a:avLst/>
            <a:gdLst/>
            <a:ahLst/>
            <a:cxnLst/>
            <a:rect l="l" t="t" r="r" b="b"/>
            <a:pathLst>
              <a:path w="6197600" h="840104">
                <a:moveTo>
                  <a:pt x="0" y="0"/>
                </a:moveTo>
                <a:lnTo>
                  <a:pt x="0" y="839724"/>
                </a:lnTo>
                <a:lnTo>
                  <a:pt x="6197351" y="839724"/>
                </a:lnTo>
                <a:lnTo>
                  <a:pt x="61973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839591" y="4194810"/>
            <a:ext cx="309880" cy="839469"/>
          </a:xfrm>
          <a:custGeom>
            <a:avLst/>
            <a:gdLst/>
            <a:ahLst/>
            <a:cxnLst/>
            <a:rect l="l" t="t" r="r" b="b"/>
            <a:pathLst>
              <a:path w="309879" h="839470">
                <a:moveTo>
                  <a:pt x="0" y="0"/>
                </a:moveTo>
                <a:lnTo>
                  <a:pt x="0" y="838961"/>
                </a:lnTo>
                <a:lnTo>
                  <a:pt x="309372" y="838961"/>
                </a:lnTo>
                <a:lnTo>
                  <a:pt x="309372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98755" y="4194809"/>
            <a:ext cx="3641090" cy="839469"/>
          </a:xfrm>
          <a:custGeom>
            <a:avLst/>
            <a:gdLst/>
            <a:ahLst/>
            <a:cxnLst/>
            <a:rect l="l" t="t" r="r" b="b"/>
            <a:pathLst>
              <a:path w="3641090" h="839470">
                <a:moveTo>
                  <a:pt x="0" y="0"/>
                </a:moveTo>
                <a:lnTo>
                  <a:pt x="3640836" y="0"/>
                </a:lnTo>
                <a:lnTo>
                  <a:pt x="3640836" y="838961"/>
                </a:lnTo>
                <a:lnTo>
                  <a:pt x="0" y="8389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198755" y="5033772"/>
            <a:ext cx="3950335" cy="839469"/>
          </a:xfrm>
          <a:custGeom>
            <a:avLst/>
            <a:gdLst/>
            <a:ahLst/>
            <a:cxnLst/>
            <a:rect l="l" t="t" r="r" b="b"/>
            <a:pathLst>
              <a:path w="3950334" h="839470">
                <a:moveTo>
                  <a:pt x="3950208" y="565403"/>
                </a:moveTo>
                <a:lnTo>
                  <a:pt x="3950208" y="0"/>
                </a:lnTo>
                <a:lnTo>
                  <a:pt x="0" y="0"/>
                </a:lnTo>
                <a:lnTo>
                  <a:pt x="0" y="565403"/>
                </a:lnTo>
                <a:lnTo>
                  <a:pt x="2183" y="619382"/>
                </a:lnTo>
                <a:lnTo>
                  <a:pt x="8620" y="672162"/>
                </a:lnTo>
                <a:lnTo>
                  <a:pt x="19141" y="723574"/>
                </a:lnTo>
                <a:lnTo>
                  <a:pt x="33576" y="773448"/>
                </a:lnTo>
                <a:lnTo>
                  <a:pt x="51756" y="821614"/>
                </a:lnTo>
                <a:lnTo>
                  <a:pt x="59909" y="838962"/>
                </a:lnTo>
                <a:lnTo>
                  <a:pt x="3890419" y="838962"/>
                </a:lnTo>
                <a:lnTo>
                  <a:pt x="3916704" y="773448"/>
                </a:lnTo>
                <a:lnTo>
                  <a:pt x="3931110" y="723574"/>
                </a:lnTo>
                <a:lnTo>
                  <a:pt x="3941608" y="672162"/>
                </a:lnTo>
                <a:lnTo>
                  <a:pt x="3948030" y="619382"/>
                </a:lnTo>
                <a:lnTo>
                  <a:pt x="3950208" y="565403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98755" y="5033771"/>
            <a:ext cx="3641090" cy="839469"/>
          </a:xfrm>
          <a:custGeom>
            <a:avLst/>
            <a:gdLst/>
            <a:ahLst/>
            <a:cxnLst/>
            <a:rect l="l" t="t" r="r" b="b"/>
            <a:pathLst>
              <a:path w="3641090" h="839470">
                <a:moveTo>
                  <a:pt x="3640836" y="771906"/>
                </a:moveTo>
                <a:lnTo>
                  <a:pt x="3640836" y="0"/>
                </a:lnTo>
                <a:lnTo>
                  <a:pt x="0" y="0"/>
                </a:lnTo>
                <a:lnTo>
                  <a:pt x="0" y="771906"/>
                </a:lnTo>
                <a:lnTo>
                  <a:pt x="2014" y="821588"/>
                </a:lnTo>
                <a:lnTo>
                  <a:pt x="4137" y="838962"/>
                </a:lnTo>
                <a:lnTo>
                  <a:pt x="3636698" y="838962"/>
                </a:lnTo>
                <a:lnTo>
                  <a:pt x="3638821" y="821588"/>
                </a:lnTo>
                <a:lnTo>
                  <a:pt x="3640836" y="77190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03" y="5871971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42545">
              <a:lnSpc>
                <a:spcPct val="100400"/>
              </a:lnSpc>
            </a:pPr>
            <a:r>
              <a:rPr dirty="0" b="0" i="1">
                <a:latin typeface="Calibri"/>
                <a:cs typeface="Calibri"/>
              </a:rPr>
              <a:t>Hörensagen</a:t>
            </a:r>
            <a:r>
              <a:rPr dirty="0" spc="-5" b="0" i="1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</a:t>
            </a:r>
            <a:r>
              <a:rPr dirty="0" spc="-20" b="0">
                <a:latin typeface="Calibri"/>
                <a:cs typeface="Calibri"/>
              </a:rPr>
              <a:t>s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prinzipiell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spc="-50" b="0">
                <a:latin typeface="Calibri"/>
                <a:cs typeface="Calibri"/>
              </a:rPr>
              <a:t>k</a:t>
            </a:r>
            <a:r>
              <a:rPr dirty="0" b="0">
                <a:latin typeface="Calibri"/>
                <a:cs typeface="Calibri"/>
              </a:rPr>
              <a:t>eine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v</a:t>
            </a:r>
            <a:r>
              <a:rPr dirty="0" b="0">
                <a:latin typeface="Calibri"/>
                <a:cs typeface="Calibri"/>
              </a:rPr>
              <a:t>erlässliche</a:t>
            </a:r>
            <a:r>
              <a:rPr dirty="0" b="0">
                <a:latin typeface="Calibri"/>
                <a:cs typeface="Calibri"/>
              </a:rPr>
              <a:t> Quelle,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um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ei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ene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Aussage</a:t>
            </a:r>
            <a:r>
              <a:rPr dirty="0" b="0">
                <a:latin typeface="Calibri"/>
                <a:cs typeface="Calibri"/>
              </a:rPr>
              <a:t>n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bele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u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spc="-50" b="0">
                <a:latin typeface="Calibri"/>
                <a:cs typeface="Calibri"/>
              </a:rPr>
              <a:t>k</a:t>
            </a:r>
            <a:r>
              <a:rPr dirty="0" spc="-5" b="0">
                <a:latin typeface="Calibri"/>
                <a:cs typeface="Calibri"/>
              </a:rPr>
              <a:t>ö</a:t>
            </a:r>
            <a:r>
              <a:rPr dirty="0" b="0">
                <a:latin typeface="Calibri"/>
                <a:cs typeface="Calibri"/>
              </a:rPr>
              <a:t>nnen.</a:t>
            </a:r>
            <a:r>
              <a:rPr dirty="0" b="0">
                <a:latin typeface="Calibri"/>
                <a:cs typeface="Calibri"/>
              </a:rPr>
              <a:t> Damit scheiden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u</a:t>
            </a:r>
            <a:r>
              <a:rPr dirty="0" spc="-5" b="0">
                <a:latin typeface="Calibri"/>
                <a:cs typeface="Calibri"/>
              </a:rPr>
              <a:t>c</a:t>
            </a:r>
            <a:r>
              <a:rPr dirty="0" b="0">
                <a:latin typeface="Calibri"/>
                <a:cs typeface="Calibri"/>
              </a:rPr>
              <a:t>h </a:t>
            </a:r>
            <a:r>
              <a:rPr dirty="0" spc="-85">
                <a:solidFill>
                  <a:srgbClr val="E46C0A"/>
                </a:solidFill>
              </a:rPr>
              <a:t>V</a:t>
            </a:r>
            <a:r>
              <a:rPr dirty="0" spc="-5">
                <a:solidFill>
                  <a:srgbClr val="E46C0A"/>
                </a:solidFill>
              </a:rPr>
              <a:t>e</a:t>
            </a:r>
            <a:r>
              <a:rPr dirty="0" spc="-40">
                <a:solidFill>
                  <a:srgbClr val="E46C0A"/>
                </a:solidFill>
              </a:rPr>
              <a:t>r</a:t>
            </a:r>
            <a:r>
              <a:rPr dirty="0">
                <a:solidFill>
                  <a:srgbClr val="E46C0A"/>
                </a:solidFill>
              </a:rPr>
              <a:t>an</a:t>
            </a:r>
            <a:r>
              <a:rPr dirty="0" spc="-20">
                <a:solidFill>
                  <a:srgbClr val="E46C0A"/>
                </a:solidFill>
              </a:rPr>
              <a:t>s</a:t>
            </a:r>
            <a:r>
              <a:rPr dirty="0" spc="-15">
                <a:solidFill>
                  <a:srgbClr val="E46C0A"/>
                </a:solidFill>
              </a:rPr>
              <a:t>t</a:t>
            </a:r>
            <a:r>
              <a:rPr dirty="0">
                <a:solidFill>
                  <a:srgbClr val="E46C0A"/>
                </a:solidFill>
              </a:rPr>
              <a:t>altungsmitschrif</a:t>
            </a:r>
            <a:r>
              <a:rPr dirty="0" spc="-25">
                <a:solidFill>
                  <a:srgbClr val="E46C0A"/>
                </a:solidFill>
              </a:rPr>
              <a:t>t</a:t>
            </a:r>
            <a:r>
              <a:rPr dirty="0" spc="-5">
                <a:solidFill>
                  <a:srgbClr val="E46C0A"/>
                </a:solidFill>
              </a:rPr>
              <a:t>e</a:t>
            </a:r>
            <a:r>
              <a:rPr dirty="0">
                <a:solidFill>
                  <a:srgbClr val="E46C0A"/>
                </a:solidFill>
              </a:rPr>
              <a:t>n</a:t>
            </a:r>
            <a:r>
              <a:rPr dirty="0">
                <a:solidFill>
                  <a:srgbClr val="E46C0A"/>
                </a:solidFill>
              </a:rPr>
              <a:t> </a:t>
            </a:r>
            <a:r>
              <a:rPr dirty="0" b="0">
                <a:latin typeface="Calibri"/>
                <a:cs typeface="Calibri"/>
              </a:rPr>
              <a:t>als Bele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quellen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aus</a:t>
            </a:r>
            <a:r>
              <a:rPr dirty="0" b="0">
                <a:latin typeface="Calibri"/>
                <a:cs typeface="Calibri"/>
              </a:rPr>
              <a:t>. Ebenso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v</a:t>
            </a:r>
            <a:r>
              <a:rPr dirty="0" b="0">
                <a:latin typeface="Calibri"/>
                <a:cs typeface="Calibri"/>
              </a:rPr>
              <a:t>erh</a:t>
            </a:r>
            <a:r>
              <a:rPr dirty="0" spc="-5" b="0">
                <a:latin typeface="Calibri"/>
                <a:cs typeface="Calibri"/>
              </a:rPr>
              <a:t>ä</a:t>
            </a:r>
            <a:r>
              <a:rPr dirty="0" b="0">
                <a:latin typeface="Calibri"/>
                <a:cs typeface="Calibri"/>
              </a:rPr>
              <a:t>lt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es </a:t>
            </a:r>
            <a:r>
              <a:rPr dirty="0" spc="-5" b="0">
                <a:latin typeface="Calibri"/>
                <a:cs typeface="Calibri"/>
              </a:rPr>
              <a:t>sic</a:t>
            </a:r>
            <a:r>
              <a:rPr dirty="0" b="0">
                <a:latin typeface="Calibri"/>
                <a:cs typeface="Calibri"/>
              </a:rPr>
              <a:t>h mit</a:t>
            </a:r>
            <a:r>
              <a:rPr dirty="0" b="0">
                <a:latin typeface="Calibri"/>
                <a:cs typeface="Calibri"/>
              </a:rPr>
              <a:t> den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Handouts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Ih</a:t>
            </a:r>
            <a:r>
              <a:rPr dirty="0" spc="-20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er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D</a:t>
            </a:r>
            <a:r>
              <a:rPr dirty="0" spc="-25" b="0">
                <a:latin typeface="Calibri"/>
                <a:cs typeface="Calibri"/>
              </a:rPr>
              <a:t>o</a:t>
            </a:r>
            <a:r>
              <a:rPr dirty="0" spc="-4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5" b="0">
                <a:latin typeface="Calibri"/>
                <a:cs typeface="Calibri"/>
              </a:rPr>
              <a:t>n</a:t>
            </a:r>
            <a:r>
              <a:rPr dirty="0" spc="-5" b="0">
                <a:latin typeface="Calibri"/>
                <a:cs typeface="Calibri"/>
              </a:rPr>
              <a:t>tInnen.</a:t>
            </a:r>
          </a:p>
          <a:p>
            <a:pPr marL="12700" marR="57785">
              <a:lnSpc>
                <a:spcPct val="100400"/>
              </a:lnSpc>
              <a:spcBef>
                <a:spcPts val="645"/>
              </a:spcBef>
            </a:pPr>
            <a:r>
              <a:rPr dirty="0" b="0">
                <a:latin typeface="Calibri"/>
                <a:cs typeface="Calibri"/>
              </a:rPr>
              <a:t>Niemand</a:t>
            </a:r>
            <a:r>
              <a:rPr dirty="0" spc="-15" b="0">
                <a:latin typeface="Calibri"/>
                <a:cs typeface="Calibri"/>
              </a:rPr>
              <a:t> w</a:t>
            </a:r>
            <a:r>
              <a:rPr dirty="0" b="0">
                <a:latin typeface="Calibri"/>
                <a:cs typeface="Calibri"/>
              </a:rPr>
              <a:t>ei</a:t>
            </a:r>
            <a:r>
              <a:rPr dirty="0" spc="-5" b="0">
                <a:latin typeface="Calibri"/>
                <a:cs typeface="Calibri"/>
              </a:rPr>
              <a:t>ß</a:t>
            </a:r>
            <a:r>
              <a:rPr dirty="0" b="0">
                <a:latin typeface="Calibri"/>
                <a:cs typeface="Calibri"/>
              </a:rPr>
              <a:t>,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b="0">
                <a:latin typeface="Calibri"/>
                <a:cs typeface="Calibri"/>
              </a:rPr>
              <a:t>b </a:t>
            </a:r>
            <a:r>
              <a:rPr dirty="0" spc="-5" b="0">
                <a:latin typeface="Calibri"/>
                <a:cs typeface="Calibri"/>
              </a:rPr>
              <a:t>Si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ric</a:t>
            </a:r>
            <a:r>
              <a:rPr dirty="0" spc="-15" b="0">
                <a:latin typeface="Calibri"/>
                <a:cs typeface="Calibri"/>
              </a:rPr>
              <a:t>h</a:t>
            </a:r>
            <a:r>
              <a:rPr dirty="0" b="0">
                <a:latin typeface="Calibri"/>
                <a:cs typeface="Calibri"/>
              </a:rPr>
              <a:t>tig mit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eschrieben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habe</a:t>
            </a:r>
            <a:r>
              <a:rPr dirty="0" b="0">
                <a:latin typeface="Calibri"/>
                <a:cs typeface="Calibri"/>
              </a:rPr>
              <a:t>n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und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25" b="0">
                <a:latin typeface="Calibri"/>
                <a:cs typeface="Calibri"/>
              </a:rPr>
              <a:t>w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s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die </a:t>
            </a:r>
            <a:r>
              <a:rPr dirty="0" spc="-5" b="0">
                <a:latin typeface="Calibri"/>
                <a:cs typeface="Calibri"/>
              </a:rPr>
              <a:t>D</a:t>
            </a:r>
            <a:r>
              <a:rPr dirty="0" spc="-25" b="0">
                <a:latin typeface="Calibri"/>
                <a:cs typeface="Calibri"/>
              </a:rPr>
              <a:t>o</a:t>
            </a:r>
            <a:r>
              <a:rPr dirty="0" spc="-4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5" b="0">
                <a:latin typeface="Calibri"/>
                <a:cs typeface="Calibri"/>
              </a:rPr>
              <a:t>n</a:t>
            </a:r>
            <a:r>
              <a:rPr dirty="0" spc="-5" b="0">
                <a:latin typeface="Calibri"/>
                <a:cs typeface="Calibri"/>
              </a:rPr>
              <a:t>tI</a:t>
            </a:r>
            <a:r>
              <a:rPr dirty="0" b="0">
                <a:latin typeface="Calibri"/>
                <a:cs typeface="Calibri"/>
              </a:rPr>
              <a:t>n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-25" b="0">
                <a:latin typeface="Calibri"/>
                <a:cs typeface="Calibri"/>
              </a:rPr>
              <a:t>w</a:t>
            </a:r>
            <a:r>
              <a:rPr dirty="0" spc="-5" b="0">
                <a:latin typeface="Calibri"/>
                <a:cs typeface="Calibri"/>
              </a:rPr>
              <a:t>ä</a:t>
            </a:r>
            <a:r>
              <a:rPr dirty="0" b="0">
                <a:latin typeface="Calibri"/>
                <a:cs typeface="Calibri"/>
              </a:rPr>
              <a:t>h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end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der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80" b="0">
                <a:latin typeface="Calibri"/>
                <a:cs typeface="Calibri"/>
              </a:rPr>
              <a:t>V</a:t>
            </a:r>
            <a:r>
              <a:rPr dirty="0" b="0">
                <a:latin typeface="Calibri"/>
                <a:cs typeface="Calibri"/>
              </a:rPr>
              <a:t>er</a:t>
            </a:r>
            <a:r>
              <a:rPr dirty="0" b="0">
                <a:latin typeface="Calibri"/>
                <a:cs typeface="Calibri"/>
              </a:rPr>
              <a:t>‐ </a:t>
            </a:r>
            <a:r>
              <a:rPr dirty="0" spc="-5" b="0">
                <a:latin typeface="Calibri"/>
                <a:cs typeface="Calibri"/>
              </a:rPr>
              <a:t>an</a:t>
            </a:r>
            <a:r>
              <a:rPr dirty="0" spc="-20" b="0">
                <a:latin typeface="Calibri"/>
                <a:cs typeface="Calibri"/>
              </a:rPr>
              <a:t>st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spc="5" b="0">
                <a:latin typeface="Calibri"/>
                <a:cs typeface="Calibri"/>
              </a:rPr>
              <a:t>l</a:t>
            </a:r>
            <a:r>
              <a:rPr dirty="0" spc="-5" b="0">
                <a:latin typeface="Calibri"/>
                <a:cs typeface="Calibri"/>
              </a:rPr>
              <a:t>tu</a:t>
            </a:r>
            <a:r>
              <a:rPr dirty="0" spc="5" b="0">
                <a:latin typeface="Calibri"/>
                <a:cs typeface="Calibri"/>
              </a:rPr>
              <a:t>n</a:t>
            </a:r>
            <a:r>
              <a:rPr dirty="0" b="0">
                <a:latin typeface="Calibri"/>
                <a:cs typeface="Calibri"/>
              </a:rPr>
              <a:t>g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u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den U</a:t>
            </a:r>
            <a:r>
              <a:rPr dirty="0" spc="-15" b="0">
                <a:latin typeface="Calibri"/>
                <a:cs typeface="Calibri"/>
              </a:rPr>
              <a:t>n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erric</a:t>
            </a:r>
            <a:r>
              <a:rPr dirty="0" spc="-15" b="0">
                <a:latin typeface="Calibri"/>
                <a:cs typeface="Calibri"/>
              </a:rPr>
              <a:t>h</a:t>
            </a:r>
            <a:r>
              <a:rPr dirty="0" b="0">
                <a:latin typeface="Calibri"/>
                <a:cs typeface="Calibri"/>
              </a:rPr>
              <a:t>tsm</a:t>
            </a:r>
            <a:r>
              <a:rPr dirty="0" spc="-15" b="0">
                <a:latin typeface="Calibri"/>
                <a:cs typeface="Calibri"/>
              </a:rPr>
              <a:t>a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erialien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erlä</a:t>
            </a:r>
            <a:r>
              <a:rPr dirty="0" spc="-5" b="0">
                <a:latin typeface="Calibri"/>
                <a:cs typeface="Calibri"/>
              </a:rPr>
              <a:t>u</a:t>
            </a:r>
            <a:r>
              <a:rPr dirty="0" b="0">
                <a:latin typeface="Calibri"/>
                <a:cs typeface="Calibri"/>
              </a:rPr>
              <a:t>‐ 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ert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h</a:t>
            </a:r>
            <a:r>
              <a:rPr dirty="0" spc="-1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t.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Aus </a:t>
            </a:r>
            <a:r>
              <a:rPr dirty="0" spc="-5" b="0">
                <a:latin typeface="Calibri"/>
                <a:cs typeface="Calibri"/>
              </a:rPr>
              <a:t>didaktische</a:t>
            </a:r>
            <a:r>
              <a:rPr dirty="0" b="0">
                <a:latin typeface="Calibri"/>
                <a:cs typeface="Calibri"/>
              </a:rPr>
              <a:t>n</a:t>
            </a:r>
            <a:r>
              <a:rPr dirty="0" spc="2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Gründen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25" b="0">
                <a:latin typeface="Calibri"/>
                <a:cs typeface="Calibri"/>
              </a:rPr>
              <a:t>k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nn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es </a:t>
            </a:r>
            <a:r>
              <a:rPr dirty="0" spc="-5" b="0">
                <a:latin typeface="Calibri"/>
                <a:cs typeface="Calibri"/>
              </a:rPr>
              <a:t>no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‐ </a:t>
            </a:r>
            <a:r>
              <a:rPr dirty="0" spc="-15" b="0">
                <a:latin typeface="Calibri"/>
                <a:cs typeface="Calibri"/>
              </a:rPr>
              <a:t>w</a:t>
            </a:r>
            <a:r>
              <a:rPr dirty="0" b="0">
                <a:latin typeface="Calibri"/>
                <a:cs typeface="Calibri"/>
              </a:rPr>
              <a:t>endig </a:t>
            </a:r>
            <a:r>
              <a:rPr dirty="0" spc="-5" b="0">
                <a:latin typeface="Calibri"/>
                <a:cs typeface="Calibri"/>
              </a:rPr>
              <a:t>s</a:t>
            </a:r>
            <a:r>
              <a:rPr dirty="0" b="0">
                <a:latin typeface="Calibri"/>
                <a:cs typeface="Calibri"/>
              </a:rPr>
              <a:t>ein,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die M</a:t>
            </a:r>
            <a:r>
              <a:rPr dirty="0" spc="-15" b="0">
                <a:latin typeface="Calibri"/>
                <a:cs typeface="Calibri"/>
              </a:rPr>
              <a:t>a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eri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li</a:t>
            </a:r>
            <a:r>
              <a:rPr dirty="0" spc="5" b="0">
                <a:latin typeface="Calibri"/>
                <a:cs typeface="Calibri"/>
              </a:rPr>
              <a:t>e</a:t>
            </a:r>
            <a:r>
              <a:rPr dirty="0" b="0">
                <a:latin typeface="Calibri"/>
                <a:cs typeface="Calibri"/>
              </a:rPr>
              <a:t>n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s</a:t>
            </a:r>
            <a:r>
              <a:rPr dirty="0" b="0">
                <a:latin typeface="Calibri"/>
                <a:cs typeface="Calibri"/>
              </a:rPr>
              <a:t>o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rudime</a:t>
            </a:r>
            <a:r>
              <a:rPr dirty="0" spc="-15" b="0">
                <a:latin typeface="Calibri"/>
                <a:cs typeface="Calibri"/>
              </a:rPr>
              <a:t>n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spc="-5" b="0">
                <a:latin typeface="Calibri"/>
                <a:cs typeface="Calibri"/>
              </a:rPr>
              <a:t>ä</a:t>
            </a:r>
            <a:r>
              <a:rPr dirty="0" b="0">
                <a:latin typeface="Calibri"/>
                <a:cs typeface="Calibri"/>
              </a:rPr>
              <a:t>r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zu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hal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en,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das</a:t>
            </a:r>
            <a:r>
              <a:rPr dirty="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sie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ohn</a:t>
            </a:r>
            <a:r>
              <a:rPr dirty="0" b="0">
                <a:latin typeface="Calibri"/>
                <a:cs typeface="Calibri"/>
              </a:rPr>
              <a:t>e Erläu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erung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nic</a:t>
            </a:r>
            <a:r>
              <a:rPr dirty="0" spc="-15" b="0">
                <a:latin typeface="Calibri"/>
                <a:cs typeface="Calibri"/>
              </a:rPr>
              <a:t>h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eindeutig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u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v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25" b="0">
                <a:latin typeface="Calibri"/>
                <a:cs typeface="Calibri"/>
              </a:rPr>
              <a:t>r</a:t>
            </a:r>
            <a:r>
              <a:rPr dirty="0" spc="-20" b="0">
                <a:latin typeface="Calibri"/>
                <a:cs typeface="Calibri"/>
              </a:rPr>
              <a:t>st</a:t>
            </a:r>
            <a:r>
              <a:rPr dirty="0" b="0">
                <a:latin typeface="Calibri"/>
                <a:cs typeface="Calibri"/>
              </a:rPr>
              <a:t>ehen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sind. Dies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gilt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insbesonde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für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25" b="0">
                <a:latin typeface="Calibri"/>
                <a:cs typeface="Calibri"/>
              </a:rPr>
              <a:t>F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b="0">
                <a:latin typeface="Calibri"/>
                <a:cs typeface="Calibri"/>
              </a:rPr>
              <a:t>lien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und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30" b="0">
                <a:latin typeface="Calibri"/>
                <a:cs typeface="Calibri"/>
              </a:rPr>
              <a:t>P</a:t>
            </a:r>
            <a:r>
              <a:rPr dirty="0" spc="-10" b="0">
                <a:latin typeface="Calibri"/>
                <a:cs typeface="Calibri"/>
              </a:rPr>
              <a:t>o</a:t>
            </a:r>
            <a:r>
              <a:rPr dirty="0" spc="-15" b="0">
                <a:latin typeface="Calibri"/>
                <a:cs typeface="Calibri"/>
              </a:rPr>
              <a:t>w</a:t>
            </a:r>
            <a:r>
              <a:rPr dirty="0" b="0">
                <a:latin typeface="Calibri"/>
                <a:cs typeface="Calibri"/>
              </a:rPr>
              <a:t>erp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b="0">
                <a:latin typeface="Calibri"/>
                <a:cs typeface="Calibri"/>
              </a:rPr>
              <a:t>i</a:t>
            </a:r>
            <a:r>
              <a:rPr dirty="0" spc="-15" b="0">
                <a:latin typeface="Calibri"/>
                <a:cs typeface="Calibri"/>
              </a:rPr>
              <a:t>n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P</a:t>
            </a:r>
            <a:r>
              <a:rPr dirty="0" spc="-30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äse</a:t>
            </a:r>
            <a:r>
              <a:rPr dirty="0" spc="-15" b="0">
                <a:latin typeface="Calibri"/>
                <a:cs typeface="Calibri"/>
              </a:rPr>
              <a:t>nt</a:t>
            </a:r>
            <a:r>
              <a:rPr dirty="0" spc="-10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tionen.</a:t>
            </a:r>
          </a:p>
          <a:p>
            <a:pPr marL="12700" marR="5080">
              <a:lnSpc>
                <a:spcPct val="100400"/>
              </a:lnSpc>
              <a:spcBef>
                <a:spcPts val="645"/>
              </a:spcBef>
            </a:pPr>
            <a:r>
              <a:rPr dirty="0" spc="-5" b="0">
                <a:latin typeface="Calibri"/>
                <a:cs typeface="Calibri"/>
              </a:rPr>
              <a:t>Da</a:t>
            </a:r>
            <a:r>
              <a:rPr dirty="0" b="0">
                <a:latin typeface="Calibri"/>
                <a:cs typeface="Calibri"/>
              </a:rPr>
              <a:t>s Mei</a:t>
            </a:r>
            <a:r>
              <a:rPr dirty="0" spc="-20" b="0">
                <a:latin typeface="Calibri"/>
                <a:cs typeface="Calibri"/>
              </a:rPr>
              <a:t>st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v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b="0">
                <a:latin typeface="Calibri"/>
                <a:cs typeface="Calibri"/>
              </a:rPr>
              <a:t>n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dem,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spc="-25" b="0">
                <a:latin typeface="Calibri"/>
                <a:cs typeface="Calibri"/>
              </a:rPr>
              <a:t>w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s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Ih</a:t>
            </a:r>
            <a:r>
              <a:rPr dirty="0" spc="-20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5" b="0">
                <a:latin typeface="Calibri"/>
                <a:cs typeface="Calibri"/>
              </a:rPr>
              <a:t> D</a:t>
            </a:r>
            <a:r>
              <a:rPr dirty="0" spc="-25" b="0">
                <a:latin typeface="Calibri"/>
                <a:cs typeface="Calibri"/>
              </a:rPr>
              <a:t>o</a:t>
            </a:r>
            <a:r>
              <a:rPr dirty="0" spc="-4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5" b="0">
                <a:latin typeface="Calibri"/>
                <a:cs typeface="Calibri"/>
              </a:rPr>
              <a:t>n</a:t>
            </a:r>
            <a:r>
              <a:rPr dirty="0" spc="-5" b="0">
                <a:latin typeface="Calibri"/>
                <a:cs typeface="Calibri"/>
              </a:rPr>
              <a:t>tInne</a:t>
            </a:r>
            <a:r>
              <a:rPr dirty="0" b="0">
                <a:latin typeface="Calibri"/>
                <a:cs typeface="Calibri"/>
              </a:rPr>
              <a:t>n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Ihnen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v</a:t>
            </a:r>
            <a:r>
              <a:rPr dirty="0" b="0">
                <a:latin typeface="Calibri"/>
                <a:cs typeface="Calibri"/>
              </a:rPr>
              <a:t>ermi</a:t>
            </a:r>
            <a:r>
              <a:rPr dirty="0" spc="-30" b="0">
                <a:latin typeface="Calibri"/>
                <a:cs typeface="Calibri"/>
              </a:rPr>
              <a:t>t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eln,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finden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Si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5" b="0">
                <a:latin typeface="Calibri"/>
                <a:cs typeface="Calibri"/>
              </a:rPr>
              <a:t> auc</a:t>
            </a:r>
            <a:r>
              <a:rPr dirty="0" b="0">
                <a:latin typeface="Calibri"/>
                <a:cs typeface="Calibri"/>
              </a:rPr>
              <a:t>h in der publizier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45" b="0">
                <a:latin typeface="Calibri"/>
                <a:cs typeface="Calibri"/>
              </a:rPr>
              <a:t>F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chli</a:t>
            </a:r>
            <a:r>
              <a:rPr dirty="0" spc="-25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30" b="0">
                <a:latin typeface="Calibri"/>
                <a:cs typeface="Calibri"/>
              </a:rPr>
              <a:t>r</a:t>
            </a:r>
            <a:r>
              <a:rPr dirty="0" spc="-15" b="0">
                <a:latin typeface="Calibri"/>
                <a:cs typeface="Calibri"/>
              </a:rPr>
              <a:t>a</a:t>
            </a:r>
            <a:r>
              <a:rPr dirty="0" spc="-5" b="0">
                <a:latin typeface="Calibri"/>
                <a:cs typeface="Calibri"/>
              </a:rPr>
              <a:t>tu</a:t>
            </a:r>
            <a:r>
              <a:rPr dirty="0" spc="-150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.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Dies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</a:t>
            </a:r>
            <a:r>
              <a:rPr dirty="0" spc="-20" b="0">
                <a:latin typeface="Calibri"/>
                <a:cs typeface="Calibri"/>
              </a:rPr>
              <a:t>s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zitier</a:t>
            </a:r>
            <a:r>
              <a:rPr dirty="0" spc="-30" b="0">
                <a:latin typeface="Calibri"/>
                <a:cs typeface="Calibri"/>
              </a:rPr>
              <a:t>f</a:t>
            </a:r>
            <a:r>
              <a:rPr dirty="0" spc="-5" b="0">
                <a:latin typeface="Calibri"/>
                <a:cs typeface="Calibri"/>
              </a:rPr>
              <a:t>ä</a:t>
            </a:r>
            <a:r>
              <a:rPr dirty="0" b="0">
                <a:latin typeface="Calibri"/>
                <a:cs typeface="Calibri"/>
              </a:rPr>
              <a:t>hig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und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soll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v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b="0">
                <a:latin typeface="Calibri"/>
                <a:cs typeface="Calibri"/>
              </a:rPr>
              <a:t>n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I</a:t>
            </a:r>
            <a:r>
              <a:rPr dirty="0" b="0">
                <a:latin typeface="Calibri"/>
                <a:cs typeface="Calibri"/>
              </a:rPr>
              <a:t>hnen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</a:t>
            </a:r>
            <a:r>
              <a:rPr dirty="0" spc="-5" b="0">
                <a:latin typeface="Calibri"/>
                <a:cs typeface="Calibri"/>
              </a:rPr>
              <a:t>an</a:t>
            </a:r>
            <a:r>
              <a:rPr dirty="0" b="0">
                <a:latin typeface="Calibri"/>
                <a:cs typeface="Calibri"/>
              </a:rPr>
              <a:t>n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auc</a:t>
            </a:r>
            <a:r>
              <a:rPr dirty="0" b="0">
                <a:latin typeface="Calibri"/>
                <a:cs typeface="Calibri"/>
              </a:rPr>
              <a:t>h für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Bele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e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spc="-5" b="0">
                <a:latin typeface="Calibri"/>
                <a:cs typeface="Calibri"/>
              </a:rPr>
              <a:t>c</a:t>
            </a:r>
            <a:r>
              <a:rPr dirty="0" b="0">
                <a:latin typeface="Calibri"/>
                <a:cs typeface="Calibri"/>
              </a:rPr>
              <a:t>.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v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5" b="0">
                <a:latin typeface="Calibri"/>
                <a:cs typeface="Calibri"/>
              </a:rPr>
              <a:t>r</a:t>
            </a:r>
            <a:r>
              <a:rPr dirty="0" spc="-15" b="0">
                <a:latin typeface="Calibri"/>
                <a:cs typeface="Calibri"/>
              </a:rPr>
              <a:t>w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5" b="0">
                <a:latin typeface="Calibri"/>
                <a:cs typeface="Calibri"/>
              </a:rPr>
              <a:t>n</a:t>
            </a:r>
            <a:r>
              <a:rPr dirty="0" b="0">
                <a:latin typeface="Calibri"/>
                <a:cs typeface="Calibri"/>
              </a:rPr>
              <a:t>d</a:t>
            </a:r>
            <a:r>
              <a:rPr dirty="0" spc="-5" b="0">
                <a:latin typeface="Calibri"/>
                <a:cs typeface="Calibri"/>
              </a:rPr>
              <a:t>et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w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den!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Di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mei</a:t>
            </a:r>
            <a:r>
              <a:rPr dirty="0" spc="-20" b="0">
                <a:latin typeface="Calibri"/>
                <a:cs typeface="Calibri"/>
              </a:rPr>
              <a:t>st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D</a:t>
            </a:r>
            <a:r>
              <a:rPr dirty="0" spc="-25" b="0">
                <a:latin typeface="Calibri"/>
                <a:cs typeface="Calibri"/>
              </a:rPr>
              <a:t>o</a:t>
            </a:r>
            <a:r>
              <a:rPr dirty="0" spc="-4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5" b="0">
                <a:latin typeface="Calibri"/>
                <a:cs typeface="Calibri"/>
              </a:rPr>
              <a:t>n</a:t>
            </a:r>
            <a:r>
              <a:rPr dirty="0" spc="-5" b="0">
                <a:latin typeface="Calibri"/>
                <a:cs typeface="Calibri"/>
              </a:rPr>
              <a:t>tInne</a:t>
            </a:r>
            <a:r>
              <a:rPr dirty="0" b="0">
                <a:latin typeface="Calibri"/>
                <a:cs typeface="Calibri"/>
              </a:rPr>
              <a:t>n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nennen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Ihnen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u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Beginn des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Seme</a:t>
            </a:r>
            <a:r>
              <a:rPr dirty="0" spc="-20" b="0">
                <a:latin typeface="Calibri"/>
                <a:cs typeface="Calibri"/>
              </a:rPr>
              <a:t>st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2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s die </a:t>
            </a:r>
            <a:r>
              <a:rPr dirty="0" spc="-45" b="0">
                <a:latin typeface="Calibri"/>
                <a:cs typeface="Calibri"/>
              </a:rPr>
              <a:t>F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chli</a:t>
            </a:r>
            <a:r>
              <a:rPr dirty="0" spc="-25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30" b="0">
                <a:latin typeface="Calibri"/>
                <a:cs typeface="Calibri"/>
              </a:rPr>
              <a:t>r</a:t>
            </a:r>
            <a:r>
              <a:rPr dirty="0" spc="-15" b="0">
                <a:latin typeface="Calibri"/>
                <a:cs typeface="Calibri"/>
              </a:rPr>
              <a:t>a</a:t>
            </a:r>
            <a:r>
              <a:rPr dirty="0" spc="-5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u</a:t>
            </a:r>
            <a:r>
              <a:rPr dirty="0" spc="-130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,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au</a:t>
            </a:r>
            <a:r>
              <a:rPr dirty="0" b="0">
                <a:latin typeface="Calibri"/>
                <a:cs typeface="Calibri"/>
              </a:rPr>
              <a:t>f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die</a:t>
            </a:r>
            <a:r>
              <a:rPr dirty="0" b="0">
                <a:latin typeface="Calibri"/>
                <a:cs typeface="Calibri"/>
              </a:rPr>
              <a:t> sie</a:t>
            </a:r>
            <a:r>
              <a:rPr dirty="0" spc="-5" b="0">
                <a:latin typeface="Calibri"/>
                <a:cs typeface="Calibri"/>
              </a:rPr>
              <a:t> sic</a:t>
            </a:r>
            <a:r>
              <a:rPr dirty="0" b="0">
                <a:latin typeface="Calibri"/>
                <a:cs typeface="Calibri"/>
              </a:rPr>
              <a:t>h in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ih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er </a:t>
            </a:r>
            <a:r>
              <a:rPr dirty="0" spc="-80" b="0">
                <a:latin typeface="Calibri"/>
                <a:cs typeface="Calibri"/>
              </a:rPr>
              <a:t>V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30" b="0">
                <a:latin typeface="Calibri"/>
                <a:cs typeface="Calibri"/>
              </a:rPr>
              <a:t>r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n</a:t>
            </a:r>
            <a:r>
              <a:rPr dirty="0" spc="-20" b="0">
                <a:latin typeface="Calibri"/>
                <a:cs typeface="Calibri"/>
              </a:rPr>
              <a:t>s</a:t>
            </a:r>
            <a:r>
              <a:rPr dirty="0" spc="-15" b="0">
                <a:latin typeface="Calibri"/>
                <a:cs typeface="Calibri"/>
              </a:rPr>
              <a:t>t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spc="5" b="0">
                <a:latin typeface="Calibri"/>
                <a:cs typeface="Calibri"/>
              </a:rPr>
              <a:t>lt</a:t>
            </a:r>
            <a:r>
              <a:rPr dirty="0" b="0">
                <a:latin typeface="Calibri"/>
                <a:cs typeface="Calibri"/>
              </a:rPr>
              <a:t>ung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b</a:t>
            </a:r>
            <a:r>
              <a:rPr dirty="0" spc="-15" b="0">
                <a:latin typeface="Calibri"/>
                <a:cs typeface="Calibri"/>
              </a:rPr>
              <a:t>e</a:t>
            </a:r>
            <a:r>
              <a:rPr dirty="0" b="0">
                <a:latin typeface="Calibri"/>
                <a:cs typeface="Calibri"/>
              </a:rPr>
              <a:t>ziehen,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s</a:t>
            </a:r>
            <a:r>
              <a:rPr dirty="0" b="0">
                <a:latin typeface="Calibri"/>
                <a:cs typeface="Calibri"/>
              </a:rPr>
              <a:t>o </a:t>
            </a:r>
            <a:r>
              <a:rPr dirty="0" spc="-5" b="0">
                <a:latin typeface="Calibri"/>
                <a:cs typeface="Calibri"/>
              </a:rPr>
              <a:t>dass</a:t>
            </a:r>
            <a:r>
              <a:rPr dirty="0" spc="-5" b="0">
                <a:latin typeface="Calibri"/>
                <a:cs typeface="Calibri"/>
              </a:rPr>
              <a:t> Si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die Beleg</a:t>
            </a:r>
            <a:r>
              <a:rPr dirty="0" spc="-20" b="0">
                <a:latin typeface="Calibri"/>
                <a:cs typeface="Calibri"/>
              </a:rPr>
              <a:t>s</a:t>
            </a:r>
            <a:r>
              <a:rPr dirty="0" spc="-15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ellen</a:t>
            </a:r>
            <a:r>
              <a:rPr dirty="0" spc="2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auc</a:t>
            </a:r>
            <a:r>
              <a:rPr dirty="0" b="0">
                <a:latin typeface="Calibri"/>
                <a:cs typeface="Calibri"/>
              </a:rPr>
              <a:t>h </a:t>
            </a:r>
            <a:r>
              <a:rPr dirty="0" spc="-5" b="0">
                <a:latin typeface="Calibri"/>
                <a:cs typeface="Calibri"/>
              </a:rPr>
              <a:t>nac</a:t>
            </a:r>
            <a:r>
              <a:rPr dirty="0" spc="-15" b="0">
                <a:latin typeface="Calibri"/>
                <a:cs typeface="Calibri"/>
              </a:rPr>
              <a:t>h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-30" b="0">
                <a:latin typeface="Calibri"/>
                <a:cs typeface="Calibri"/>
              </a:rPr>
              <a:t>r</a:t>
            </a:r>
            <a:r>
              <a:rPr dirty="0" spc="-5" b="0">
                <a:latin typeface="Calibri"/>
                <a:cs typeface="Calibri"/>
              </a:rPr>
              <a:t>äglic</a:t>
            </a:r>
            <a:r>
              <a:rPr dirty="0" b="0">
                <a:latin typeface="Calibri"/>
                <a:cs typeface="Calibri"/>
              </a:rPr>
              <a:t>h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ohne</a:t>
            </a:r>
            <a:r>
              <a:rPr dirty="0" spc="-5" b="0">
                <a:latin typeface="Calibri"/>
                <a:cs typeface="Calibri"/>
              </a:rPr>
              <a:t> g</a:t>
            </a:r>
            <a:r>
              <a:rPr dirty="0" spc="-25" b="0">
                <a:latin typeface="Calibri"/>
                <a:cs typeface="Calibri"/>
              </a:rPr>
              <a:t>r</a:t>
            </a:r>
            <a:r>
              <a:rPr dirty="0" spc="-5" b="0">
                <a:latin typeface="Calibri"/>
                <a:cs typeface="Calibri"/>
              </a:rPr>
              <a:t>oße</a:t>
            </a:r>
            <a:r>
              <a:rPr dirty="0" b="0">
                <a:latin typeface="Calibri"/>
                <a:cs typeface="Calibri"/>
              </a:rPr>
              <a:t>n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Au</a:t>
            </a:r>
            <a:r>
              <a:rPr dirty="0" spc="5" b="0">
                <a:latin typeface="Calibri"/>
                <a:cs typeface="Calibri"/>
              </a:rPr>
              <a:t>f</a:t>
            </a:r>
            <a:r>
              <a:rPr dirty="0" spc="-25" b="0">
                <a:latin typeface="Calibri"/>
                <a:cs typeface="Calibri"/>
              </a:rPr>
              <a:t>w</a:t>
            </a:r>
            <a:r>
              <a:rPr dirty="0" spc="-5" b="0">
                <a:latin typeface="Calibri"/>
                <a:cs typeface="Calibri"/>
              </a:rPr>
              <a:t>an</a:t>
            </a:r>
            <a:r>
              <a:rPr dirty="0" b="0">
                <a:latin typeface="Calibri"/>
                <a:cs typeface="Calibri"/>
              </a:rPr>
              <a:t>d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schnell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finden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w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den.</a:t>
            </a:r>
          </a:p>
        </p:txBody>
      </p:sp>
      <p:sp>
        <p:nvSpPr>
          <p:cNvPr id="22" name="object 22"/>
          <p:cNvSpPr/>
          <p:nvPr/>
        </p:nvSpPr>
        <p:spPr>
          <a:xfrm>
            <a:off x="6258664" y="5872734"/>
            <a:ext cx="3830954" cy="384810"/>
          </a:xfrm>
          <a:custGeom>
            <a:avLst/>
            <a:gdLst/>
            <a:ahLst/>
            <a:cxnLst/>
            <a:rect l="l" t="t" r="r" b="b"/>
            <a:pathLst>
              <a:path w="3830954" h="384810">
                <a:moveTo>
                  <a:pt x="3830510" y="0"/>
                </a:moveTo>
                <a:lnTo>
                  <a:pt x="0" y="0"/>
                </a:lnTo>
                <a:lnTo>
                  <a:pt x="13601" y="28941"/>
                </a:lnTo>
                <a:lnTo>
                  <a:pt x="38761" y="73183"/>
                </a:lnTo>
                <a:lnTo>
                  <a:pt x="67155" y="115208"/>
                </a:lnTo>
                <a:lnTo>
                  <a:pt x="98615" y="154846"/>
                </a:lnTo>
                <a:lnTo>
                  <a:pt x="132971" y="191928"/>
                </a:lnTo>
                <a:lnTo>
                  <a:pt x="170054" y="226284"/>
                </a:lnTo>
                <a:lnTo>
                  <a:pt x="209692" y="257744"/>
                </a:lnTo>
                <a:lnTo>
                  <a:pt x="251717" y="286139"/>
                </a:lnTo>
                <a:lnTo>
                  <a:pt x="295959" y="311298"/>
                </a:lnTo>
                <a:lnTo>
                  <a:pt x="342248" y="333053"/>
                </a:lnTo>
                <a:lnTo>
                  <a:pt x="390414" y="351233"/>
                </a:lnTo>
                <a:lnTo>
                  <a:pt x="440288" y="365668"/>
                </a:lnTo>
                <a:lnTo>
                  <a:pt x="491700" y="376189"/>
                </a:lnTo>
                <a:lnTo>
                  <a:pt x="544480" y="382626"/>
                </a:lnTo>
                <a:lnTo>
                  <a:pt x="598458" y="384809"/>
                </a:lnTo>
                <a:lnTo>
                  <a:pt x="3231930" y="384809"/>
                </a:lnTo>
                <a:lnTo>
                  <a:pt x="3286012" y="382626"/>
                </a:lnTo>
                <a:lnTo>
                  <a:pt x="3338874" y="376189"/>
                </a:lnTo>
                <a:lnTo>
                  <a:pt x="3390348" y="365668"/>
                </a:lnTo>
                <a:lnTo>
                  <a:pt x="3440267" y="351233"/>
                </a:lnTo>
                <a:lnTo>
                  <a:pt x="3488462" y="333053"/>
                </a:lnTo>
                <a:lnTo>
                  <a:pt x="3534766" y="311298"/>
                </a:lnTo>
                <a:lnTo>
                  <a:pt x="3579010" y="286139"/>
                </a:lnTo>
                <a:lnTo>
                  <a:pt x="3621026" y="257744"/>
                </a:lnTo>
                <a:lnTo>
                  <a:pt x="3660646" y="226284"/>
                </a:lnTo>
                <a:lnTo>
                  <a:pt x="3697703" y="191928"/>
                </a:lnTo>
                <a:lnTo>
                  <a:pt x="3732028" y="154846"/>
                </a:lnTo>
                <a:lnTo>
                  <a:pt x="3763453" y="115208"/>
                </a:lnTo>
                <a:lnTo>
                  <a:pt x="3791810" y="73183"/>
                </a:lnTo>
                <a:lnTo>
                  <a:pt x="3816931" y="28941"/>
                </a:lnTo>
                <a:lnTo>
                  <a:pt x="383051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202892" y="5872733"/>
            <a:ext cx="3632835" cy="539750"/>
          </a:xfrm>
          <a:custGeom>
            <a:avLst/>
            <a:gdLst/>
            <a:ahLst/>
            <a:cxnLst/>
            <a:rect l="l" t="t" r="r" b="b"/>
            <a:pathLst>
              <a:path w="3632834" h="539750">
                <a:moveTo>
                  <a:pt x="3632561" y="0"/>
                </a:moveTo>
                <a:lnTo>
                  <a:pt x="0" y="0"/>
                </a:lnTo>
                <a:lnTo>
                  <a:pt x="3814" y="31215"/>
                </a:lnTo>
                <a:lnTo>
                  <a:pt x="13518" y="78552"/>
                </a:lnTo>
                <a:lnTo>
                  <a:pt x="26830" y="124480"/>
                </a:lnTo>
                <a:lnTo>
                  <a:pt x="43595" y="168842"/>
                </a:lnTo>
                <a:lnTo>
                  <a:pt x="63654" y="211481"/>
                </a:lnTo>
                <a:lnTo>
                  <a:pt x="86851" y="252240"/>
                </a:lnTo>
                <a:lnTo>
                  <a:pt x="113028" y="290962"/>
                </a:lnTo>
                <a:lnTo>
                  <a:pt x="142028" y="327489"/>
                </a:lnTo>
                <a:lnTo>
                  <a:pt x="173694" y="361664"/>
                </a:lnTo>
                <a:lnTo>
                  <a:pt x="207869" y="393330"/>
                </a:lnTo>
                <a:lnTo>
                  <a:pt x="244396" y="422330"/>
                </a:lnTo>
                <a:lnTo>
                  <a:pt x="283118" y="448508"/>
                </a:lnTo>
                <a:lnTo>
                  <a:pt x="323877" y="471704"/>
                </a:lnTo>
                <a:lnTo>
                  <a:pt x="366516" y="491763"/>
                </a:lnTo>
                <a:lnTo>
                  <a:pt x="410878" y="508528"/>
                </a:lnTo>
                <a:lnTo>
                  <a:pt x="456806" y="521841"/>
                </a:lnTo>
                <a:lnTo>
                  <a:pt x="504143" y="531544"/>
                </a:lnTo>
                <a:lnTo>
                  <a:pt x="552732" y="537482"/>
                </a:lnTo>
                <a:lnTo>
                  <a:pt x="602414" y="539496"/>
                </a:lnTo>
                <a:lnTo>
                  <a:pt x="3030146" y="539496"/>
                </a:lnTo>
                <a:lnTo>
                  <a:pt x="3079829" y="537482"/>
                </a:lnTo>
                <a:lnTo>
                  <a:pt x="3128418" y="531544"/>
                </a:lnTo>
                <a:lnTo>
                  <a:pt x="3175755" y="521841"/>
                </a:lnTo>
                <a:lnTo>
                  <a:pt x="3221683" y="508528"/>
                </a:lnTo>
                <a:lnTo>
                  <a:pt x="3266045" y="491763"/>
                </a:lnTo>
                <a:lnTo>
                  <a:pt x="3308684" y="471704"/>
                </a:lnTo>
                <a:lnTo>
                  <a:pt x="3349443" y="448508"/>
                </a:lnTo>
                <a:lnTo>
                  <a:pt x="3388165" y="422330"/>
                </a:lnTo>
                <a:lnTo>
                  <a:pt x="3424692" y="393330"/>
                </a:lnTo>
                <a:lnTo>
                  <a:pt x="3458867" y="361664"/>
                </a:lnTo>
                <a:lnTo>
                  <a:pt x="3490533" y="327489"/>
                </a:lnTo>
                <a:lnTo>
                  <a:pt x="3519533" y="290962"/>
                </a:lnTo>
                <a:lnTo>
                  <a:pt x="3545710" y="252240"/>
                </a:lnTo>
                <a:lnTo>
                  <a:pt x="3568907" y="211481"/>
                </a:lnTo>
                <a:lnTo>
                  <a:pt x="3588966" y="168842"/>
                </a:lnTo>
                <a:lnTo>
                  <a:pt x="3605731" y="124480"/>
                </a:lnTo>
                <a:lnTo>
                  <a:pt x="3619043" y="78552"/>
                </a:lnTo>
                <a:lnTo>
                  <a:pt x="3628747" y="31215"/>
                </a:lnTo>
                <a:lnTo>
                  <a:pt x="363256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461867" y="1303845"/>
            <a:ext cx="3093085" cy="4793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 sz="1900" spc="5" b="1" i="1">
                <a:solidFill>
                  <a:srgbClr val="FFFFFF"/>
                </a:solidFill>
                <a:latin typeface="Calibri"/>
                <a:cs typeface="Calibri"/>
              </a:rPr>
              <a:t>Beispiele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73025">
              <a:lnSpc>
                <a:spcPct val="100400"/>
              </a:lnSpc>
            </a:pPr>
            <a:r>
              <a:rPr dirty="0" sz="1500">
                <a:latin typeface="Calibri"/>
                <a:cs typeface="Calibri"/>
              </a:rPr>
              <a:t>Nehmen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wir</a:t>
            </a:r>
            <a:r>
              <a:rPr dirty="0" sz="1500" spc="-5">
                <a:latin typeface="Calibri"/>
                <a:cs typeface="Calibri"/>
              </a:rPr>
              <a:t> an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Juri</a:t>
            </a:r>
            <a:r>
              <a:rPr dirty="0" sz="1500" spc="-25">
                <a:latin typeface="Calibri"/>
                <a:cs typeface="Calibri"/>
              </a:rPr>
              <a:t>s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erklärt</a:t>
            </a:r>
            <a:r>
              <a:rPr dirty="0" sz="1500">
                <a:latin typeface="Calibri"/>
                <a:cs typeface="Calibri"/>
              </a:rPr>
              <a:t> Ihnen,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wie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3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ylbe</a:t>
            </a:r>
            <a:r>
              <a:rPr dirty="0" sz="1500" spc="-20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erberle</a:t>
            </a:r>
            <a:r>
              <a:rPr dirty="0" sz="1500" spc="5">
                <a:latin typeface="Calibri"/>
                <a:cs typeface="Calibri"/>
              </a:rPr>
              <a:t>i</a:t>
            </a:r>
            <a:r>
              <a:rPr dirty="0" sz="1500" spc="-1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tungs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eset</a:t>
            </a:r>
            <a:r>
              <a:rPr dirty="0" sz="1500">
                <a:latin typeface="Calibri"/>
                <a:cs typeface="Calibri"/>
              </a:rPr>
              <a:t>z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nk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4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ll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 spc="-15">
                <a:latin typeface="Calibri"/>
                <a:cs typeface="Calibri"/>
              </a:rPr>
              <a:t>s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le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 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Dan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zitie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diesem</a:t>
            </a:r>
            <a:r>
              <a:rPr dirty="0" sz="1500">
                <a:latin typeface="Calibri"/>
                <a:cs typeface="Calibri"/>
              </a:rPr>
              <a:t> Thema in</a:t>
            </a:r>
            <a:r>
              <a:rPr dirty="0" sz="1500" spc="-5">
                <a:latin typeface="Calibri"/>
                <a:cs typeface="Calibri"/>
              </a:rPr>
              <a:t> 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altungsmitschrift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s der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 spc="-30">
                <a:latin typeface="Calibri"/>
                <a:cs typeface="Calibri"/>
              </a:rPr>
              <a:t>s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lesun</a:t>
            </a:r>
            <a:r>
              <a:rPr dirty="0" sz="1500" spc="2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sondern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 einschlägi</a:t>
            </a:r>
            <a:r>
              <a:rPr dirty="0" sz="1500" spc="-2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4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ch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mme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ar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um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3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ylbe</a:t>
            </a:r>
            <a:r>
              <a:rPr dirty="0" sz="1500" spc="-20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erber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lei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tungs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esetz.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645"/>
              </a:spcBef>
            </a:pPr>
            <a:r>
              <a:rPr dirty="0" sz="1500" spc="-60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enn Ihnen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D</a:t>
            </a:r>
            <a:r>
              <a:rPr dirty="0" sz="1500" spc="-25">
                <a:latin typeface="Calibri"/>
                <a:cs typeface="Calibri"/>
              </a:rPr>
              <a:t>o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tI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4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 Empirische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xi</a:t>
            </a:r>
            <a:r>
              <a:rPr dirty="0" sz="1500" spc="-15">
                <a:latin typeface="Calibri"/>
                <a:cs typeface="Calibri"/>
              </a:rPr>
              <a:t>s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chung erklärt,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 die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70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ü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einer Beobac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tun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als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35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alu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tionsin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trume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sind,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zitie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thode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il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Arbeit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</a:t>
            </a:r>
            <a:r>
              <a:rPr dirty="0" sz="1500">
                <a:latin typeface="Calibri"/>
                <a:cs typeface="Calibri"/>
              </a:rPr>
              <a:t> 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tsp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echende </a:t>
            </a:r>
            <a:r>
              <a:rPr dirty="0" sz="1500" spc="-5">
                <a:latin typeface="Calibri"/>
                <a:cs typeface="Calibri"/>
              </a:rPr>
              <a:t>D</a:t>
            </a:r>
            <a:r>
              <a:rPr dirty="0" sz="1500" spc="-25">
                <a:latin typeface="Calibri"/>
                <a:cs typeface="Calibri"/>
              </a:rPr>
              <a:t>o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tIn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sondern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</a:t>
            </a:r>
            <a:r>
              <a:rPr dirty="0" sz="1500">
                <a:latin typeface="Calibri"/>
                <a:cs typeface="Calibri"/>
              </a:rPr>
              <a:t> einschlägi</a:t>
            </a:r>
            <a:r>
              <a:rPr dirty="0" sz="1500" spc="-2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Methodenlehrbuch,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>
                <a:latin typeface="Calibri"/>
                <a:cs typeface="Calibri"/>
              </a:rPr>
              <a:t> dem</a:t>
            </a:r>
            <a:r>
              <a:rPr dirty="0" sz="1500" spc="-15">
                <a:latin typeface="Calibri"/>
                <a:cs typeface="Calibri"/>
              </a:rPr>
              <a:t> g</a:t>
            </a:r>
            <a:r>
              <a:rPr dirty="0" sz="1500">
                <a:latin typeface="Calibri"/>
                <a:cs typeface="Calibri"/>
              </a:rPr>
              <a:t>enau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</a:t>
            </a:r>
            <a:r>
              <a:rPr dirty="0" sz="1500" spc="-25">
                <a:latin typeface="Calibri"/>
                <a:cs typeface="Calibri"/>
              </a:rPr>
              <a:t>o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tI</a:t>
            </a:r>
            <a:r>
              <a:rPr dirty="0" sz="1500">
                <a:latin typeface="Calibri"/>
                <a:cs typeface="Calibri"/>
              </a:rPr>
              <a:t>n Ihnen erklärt </a:t>
            </a:r>
            <a:r>
              <a:rPr dirty="0" sz="1500" spc="-5">
                <a:latin typeface="Calibri"/>
                <a:cs typeface="Calibri"/>
              </a:rPr>
              <a:t>h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11</a:t>
            </a:fld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Wie</a:t>
            </a:r>
            <a:r>
              <a:rPr dirty="0" spc="-5"/>
              <a:t> </a:t>
            </a:r>
            <a:r>
              <a:rPr dirty="0" spc="-20"/>
              <a:t>g</a:t>
            </a:r>
            <a:r>
              <a:rPr dirty="0" spc="10"/>
              <a:t>e</a:t>
            </a:r>
            <a:r>
              <a:rPr dirty="0" spc="5"/>
              <a:t>h</a:t>
            </a:r>
            <a:r>
              <a:rPr dirty="0" spc="10"/>
              <a:t>e</a:t>
            </a:r>
            <a:r>
              <a:rPr dirty="0" spc="20"/>
              <a:t> </a:t>
            </a:r>
            <a:r>
              <a:rPr dirty="0" spc="10"/>
              <a:t>ich</a:t>
            </a:r>
            <a:r>
              <a:rPr dirty="0"/>
              <a:t> </a:t>
            </a:r>
            <a:r>
              <a:rPr dirty="0" spc="10"/>
              <a:t>mit</a:t>
            </a:r>
            <a:r>
              <a:rPr dirty="0" spc="-15"/>
              <a:t> </a:t>
            </a:r>
            <a:r>
              <a:rPr dirty="0"/>
              <a:t>f</a:t>
            </a:r>
            <a:r>
              <a:rPr dirty="0" spc="-30"/>
              <a:t>r</a:t>
            </a:r>
            <a:r>
              <a:rPr dirty="0" spc="10"/>
              <a:t>emden</a:t>
            </a:r>
            <a:r>
              <a:rPr dirty="0" spc="20"/>
              <a:t> </a:t>
            </a:r>
            <a:r>
              <a:rPr dirty="0" spc="10"/>
              <a:t>Gedan</a:t>
            </a:r>
            <a:r>
              <a:rPr dirty="0" spc="-80"/>
              <a:t>k</a:t>
            </a:r>
            <a:r>
              <a:rPr dirty="0" spc="10"/>
              <a:t>en</a:t>
            </a:r>
            <a:r>
              <a:rPr dirty="0" spc="20"/>
              <a:t> </a:t>
            </a:r>
            <a:r>
              <a:rPr dirty="0" spc="15"/>
              <a:t>um?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03" y="2516123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36305" y="3081527"/>
            <a:ext cx="3820795" cy="274320"/>
          </a:xfrm>
          <a:custGeom>
            <a:avLst/>
            <a:gdLst/>
            <a:ahLst/>
            <a:cxnLst/>
            <a:rect l="l" t="t" r="r" b="b"/>
            <a:pathLst>
              <a:path w="3820795" h="274320">
                <a:moveTo>
                  <a:pt x="0" y="0"/>
                </a:moveTo>
                <a:lnTo>
                  <a:pt x="0" y="274320"/>
                </a:lnTo>
                <a:lnTo>
                  <a:pt x="3820667" y="274320"/>
                </a:lnTo>
                <a:lnTo>
                  <a:pt x="3820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CD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36305" y="3355085"/>
            <a:ext cx="3820795" cy="840105"/>
          </a:xfrm>
          <a:custGeom>
            <a:avLst/>
            <a:gdLst/>
            <a:ahLst/>
            <a:cxnLst/>
            <a:rect l="l" t="t" r="r" b="b"/>
            <a:pathLst>
              <a:path w="3820795" h="840104">
                <a:moveTo>
                  <a:pt x="0" y="0"/>
                </a:moveTo>
                <a:lnTo>
                  <a:pt x="0" y="839724"/>
                </a:lnTo>
                <a:lnTo>
                  <a:pt x="3820667" y="839724"/>
                </a:lnTo>
                <a:lnTo>
                  <a:pt x="3820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CD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03" y="4121848"/>
            <a:ext cx="10690225" cy="9124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71775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“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56973" y="4194047"/>
            <a:ext cx="5034915" cy="840105"/>
          </a:xfrm>
          <a:custGeom>
            <a:avLst/>
            <a:gdLst/>
            <a:ahLst/>
            <a:cxnLst/>
            <a:rect l="l" t="t" r="r" b="b"/>
            <a:pathLst>
              <a:path w="5034915" h="840104">
                <a:moveTo>
                  <a:pt x="0" y="0"/>
                </a:moveTo>
                <a:lnTo>
                  <a:pt x="0" y="839724"/>
                </a:lnTo>
                <a:lnTo>
                  <a:pt x="5034528" y="839724"/>
                </a:lnTo>
                <a:lnTo>
                  <a:pt x="50345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36305" y="4194047"/>
            <a:ext cx="3820795" cy="840105"/>
          </a:xfrm>
          <a:custGeom>
            <a:avLst/>
            <a:gdLst/>
            <a:ahLst/>
            <a:cxnLst/>
            <a:rect l="l" t="t" r="r" b="b"/>
            <a:pathLst>
              <a:path w="3820795" h="840104">
                <a:moveTo>
                  <a:pt x="0" y="0"/>
                </a:moveTo>
                <a:lnTo>
                  <a:pt x="0" y="839724"/>
                </a:lnTo>
                <a:lnTo>
                  <a:pt x="3820667" y="839724"/>
                </a:lnTo>
                <a:lnTo>
                  <a:pt x="3820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CD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56973" y="5033009"/>
            <a:ext cx="5034915" cy="840105"/>
          </a:xfrm>
          <a:custGeom>
            <a:avLst/>
            <a:gdLst/>
            <a:ahLst/>
            <a:cxnLst/>
            <a:rect l="l" t="t" r="r" b="b"/>
            <a:pathLst>
              <a:path w="5034915" h="840104">
                <a:moveTo>
                  <a:pt x="0" y="0"/>
                </a:moveTo>
                <a:lnTo>
                  <a:pt x="0" y="839724"/>
                </a:lnTo>
                <a:lnTo>
                  <a:pt x="5034528" y="839724"/>
                </a:lnTo>
                <a:lnTo>
                  <a:pt x="50345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36305" y="5033009"/>
            <a:ext cx="3820795" cy="840105"/>
          </a:xfrm>
          <a:custGeom>
            <a:avLst/>
            <a:gdLst/>
            <a:ahLst/>
            <a:cxnLst/>
            <a:rect l="l" t="t" r="r" b="b"/>
            <a:pathLst>
              <a:path w="3820795" h="840104">
                <a:moveTo>
                  <a:pt x="0" y="0"/>
                </a:moveTo>
                <a:lnTo>
                  <a:pt x="0" y="839724"/>
                </a:lnTo>
                <a:lnTo>
                  <a:pt x="3820667" y="839724"/>
                </a:lnTo>
                <a:lnTo>
                  <a:pt x="3820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CD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03" y="5871971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36305" y="5871971"/>
            <a:ext cx="3820795" cy="618490"/>
          </a:xfrm>
          <a:custGeom>
            <a:avLst/>
            <a:gdLst/>
            <a:ahLst/>
            <a:cxnLst/>
            <a:rect l="l" t="t" r="r" b="b"/>
            <a:pathLst>
              <a:path w="3820795" h="618489">
                <a:moveTo>
                  <a:pt x="0" y="0"/>
                </a:moveTo>
                <a:lnTo>
                  <a:pt x="0" y="617981"/>
                </a:lnTo>
                <a:lnTo>
                  <a:pt x="3820668" y="617981"/>
                </a:lnTo>
                <a:lnTo>
                  <a:pt x="3820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CD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896732" y="1152969"/>
            <a:ext cx="3761740" cy="5176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b="1">
                <a:latin typeface="Calibri"/>
                <a:cs typeface="Calibri"/>
              </a:rPr>
              <a:t>No</a:t>
            </a:r>
            <a:r>
              <a:rPr dirty="0" sz="1500" spc="-15" b="1">
                <a:latin typeface="Calibri"/>
                <a:cs typeface="Calibri"/>
              </a:rPr>
              <a:t>ta</a:t>
            </a:r>
            <a:r>
              <a:rPr dirty="0" sz="1500" b="1">
                <a:latin typeface="Calibri"/>
                <a:cs typeface="Calibri"/>
              </a:rPr>
              <a:t>tion</a:t>
            </a:r>
            <a:r>
              <a:rPr dirty="0" sz="1500" spc="-20" b="1">
                <a:latin typeface="Calibri"/>
                <a:cs typeface="Calibri"/>
              </a:rPr>
              <a:t> </a:t>
            </a:r>
            <a:r>
              <a:rPr dirty="0" sz="1500" spc="-15" b="1">
                <a:latin typeface="Calibri"/>
                <a:cs typeface="Calibri"/>
              </a:rPr>
              <a:t>v</a:t>
            </a:r>
            <a:r>
              <a:rPr dirty="0" sz="1500" b="1">
                <a:latin typeface="Calibri"/>
                <a:cs typeface="Calibri"/>
              </a:rPr>
              <a:t>on</a:t>
            </a:r>
            <a:r>
              <a:rPr dirty="0" sz="1500" spc="-10" b="1">
                <a:latin typeface="Calibri"/>
                <a:cs typeface="Calibri"/>
              </a:rPr>
              <a:t> </a:t>
            </a:r>
            <a:r>
              <a:rPr dirty="0" sz="1500" spc="-135" b="1">
                <a:latin typeface="Calibri"/>
                <a:cs typeface="Calibri"/>
              </a:rPr>
              <a:t>T</a:t>
            </a:r>
            <a:r>
              <a:rPr dirty="0" sz="1500" spc="-30" b="1">
                <a:latin typeface="Calibri"/>
                <a:cs typeface="Calibri"/>
              </a:rPr>
              <a:t>e</a:t>
            </a:r>
            <a:r>
              <a:rPr dirty="0" sz="1500" spc="-5" b="1">
                <a:latin typeface="Calibri"/>
                <a:cs typeface="Calibri"/>
              </a:rPr>
              <a:t>x</a:t>
            </a:r>
            <a:r>
              <a:rPr dirty="0" sz="1500" b="1">
                <a:latin typeface="Calibri"/>
                <a:cs typeface="Calibri"/>
              </a:rPr>
              <a:t>tb</a:t>
            </a:r>
            <a:r>
              <a:rPr dirty="0" sz="1500" spc="-15" b="1">
                <a:latin typeface="Calibri"/>
                <a:cs typeface="Calibri"/>
              </a:rPr>
              <a:t>e</a:t>
            </a:r>
            <a:r>
              <a:rPr dirty="0" sz="1500" b="1">
                <a:latin typeface="Calibri"/>
                <a:cs typeface="Calibri"/>
              </a:rPr>
              <a:t>zü</a:t>
            </a:r>
            <a:r>
              <a:rPr dirty="0" sz="1500" spc="-20" b="1">
                <a:latin typeface="Calibri"/>
                <a:cs typeface="Calibri"/>
              </a:rPr>
              <a:t>g</a:t>
            </a:r>
            <a:r>
              <a:rPr dirty="0" sz="1500" spc="-5" b="1">
                <a:latin typeface="Calibri"/>
                <a:cs typeface="Calibri"/>
              </a:rPr>
              <a:t>e</a:t>
            </a:r>
            <a:r>
              <a:rPr dirty="0" sz="1500" b="1">
                <a:latin typeface="Calibri"/>
                <a:cs typeface="Calibri"/>
              </a:rPr>
              <a:t>n</a:t>
            </a:r>
            <a:endParaRPr sz="1500">
              <a:latin typeface="Calibri"/>
              <a:cs typeface="Calibri"/>
            </a:endParaRPr>
          </a:p>
          <a:p>
            <a:pPr marL="12700" marR="5080" indent="-635">
              <a:lnSpc>
                <a:spcPct val="100400"/>
              </a:lnSpc>
              <a:spcBef>
                <a:spcPts val="645"/>
              </a:spcBef>
            </a:pPr>
            <a:r>
              <a:rPr dirty="0" sz="1500">
                <a:latin typeface="Calibri"/>
                <a:cs typeface="Calibri"/>
              </a:rPr>
              <a:t>Wie Zi</a:t>
            </a:r>
            <a:r>
              <a:rPr dirty="0" sz="1500" spc="-20">
                <a:latin typeface="Calibri"/>
                <a:cs typeface="Calibri"/>
              </a:rPr>
              <a:t>tat</a:t>
            </a:r>
            <a:r>
              <a:rPr dirty="0" sz="1500">
                <a:latin typeface="Calibri"/>
                <a:cs typeface="Calibri"/>
              </a:rPr>
              <a:t>e,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Bele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tlich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em</a:t>
            </a:r>
            <a:r>
              <a:rPr dirty="0" sz="1500" spc="-5">
                <a:latin typeface="Calibri"/>
                <a:cs typeface="Calibri"/>
              </a:rPr>
              <a:t>ac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den, </a:t>
            </a:r>
            <a:r>
              <a:rPr dirty="0" sz="1500" spc="-25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nn einer u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schiedlichen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Logik 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en. Auch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 </a:t>
            </a:r>
            <a:r>
              <a:rPr dirty="0" sz="1500" spc="-5">
                <a:latin typeface="Calibri"/>
                <a:cs typeface="Calibri"/>
              </a:rPr>
              <a:t>Deutschland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 </a:t>
            </a:r>
            <a:r>
              <a:rPr dirty="0" sz="1500" spc="-5">
                <a:latin typeface="Calibri"/>
                <a:cs typeface="Calibri"/>
              </a:rPr>
              <a:t>sic</a:t>
            </a:r>
            <a:r>
              <a:rPr dirty="0" sz="1500">
                <a:latin typeface="Calibri"/>
                <a:cs typeface="Calibri"/>
              </a:rPr>
              <a:t>h mi</a:t>
            </a:r>
            <a:r>
              <a:rPr dirty="0" sz="1500" spc="-3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ler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eile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eit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ehend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ameri</a:t>
            </a:r>
            <a:r>
              <a:rPr dirty="0" sz="1500" spc="-25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an</a:t>
            </a: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5">
                <a:latin typeface="Calibri"/>
                <a:cs typeface="Calibri"/>
              </a:rPr>
              <a:t>sch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‚</a:t>
            </a:r>
            <a:r>
              <a:rPr dirty="0" sz="1500" spc="-5">
                <a:latin typeface="Calibri"/>
                <a:cs typeface="Calibri"/>
              </a:rPr>
              <a:t>Ha</a:t>
            </a:r>
            <a:r>
              <a:rPr dirty="0" sz="1500" spc="15">
                <a:latin typeface="Calibri"/>
                <a:cs typeface="Calibri"/>
              </a:rPr>
              <a:t>r</a:t>
            </a:r>
            <a:r>
              <a:rPr dirty="0" sz="1500" spc="-30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S</a:t>
            </a:r>
            <a:r>
              <a:rPr dirty="0" sz="1500" spc="-10">
                <a:latin typeface="Calibri"/>
                <a:cs typeface="Calibri"/>
              </a:rPr>
              <a:t>y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m</a:t>
            </a:r>
            <a:r>
              <a:rPr dirty="0" sz="1500">
                <a:latin typeface="Calibri"/>
                <a:cs typeface="Calibri"/>
              </a:rPr>
              <a:t>‘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ch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setzt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nac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15">
                <a:latin typeface="Calibri"/>
                <a:cs typeface="Calibri"/>
              </a:rPr>
              <a:t>rg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 spc="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5">
                <a:latin typeface="Calibri"/>
                <a:cs typeface="Calibri"/>
              </a:rPr>
              <a:t>l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d: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350">
              <a:latin typeface="Times New Roman"/>
              <a:cs typeface="Times New Roman"/>
            </a:endParaRPr>
          </a:p>
          <a:p>
            <a:pPr marL="132080">
              <a:lnSpc>
                <a:spcPct val="100000"/>
              </a:lnSpc>
            </a:pPr>
            <a:r>
              <a:rPr dirty="0" sz="1400" spc="-15">
                <a:latin typeface="Calibri"/>
                <a:cs typeface="Calibri"/>
              </a:rPr>
              <a:t>Anhan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dies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s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Beispiel</a:t>
            </a:r>
            <a:r>
              <a:rPr dirty="0" sz="1400" spc="-25" b="1">
                <a:latin typeface="Calibri"/>
                <a:cs typeface="Calibri"/>
              </a:rPr>
              <a:t>t</a:t>
            </a:r>
            <a:r>
              <a:rPr dirty="0" sz="1400" spc="-40" b="1">
                <a:latin typeface="Calibri"/>
                <a:cs typeface="Calibri"/>
              </a:rPr>
              <a:t>e</a:t>
            </a:r>
            <a:r>
              <a:rPr dirty="0" sz="1400" spc="-15" b="1">
                <a:latin typeface="Calibri"/>
                <a:cs typeface="Calibri"/>
              </a:rPr>
              <a:t>x</a:t>
            </a:r>
            <a:r>
              <a:rPr dirty="0" sz="1400" spc="-25" b="1">
                <a:latin typeface="Calibri"/>
                <a:cs typeface="Calibri"/>
              </a:rPr>
              <a:t>t</a:t>
            </a:r>
            <a:r>
              <a:rPr dirty="0" sz="1400" spc="-15" b="1">
                <a:latin typeface="Calibri"/>
                <a:cs typeface="Calibri"/>
              </a:rPr>
              <a:t>e</a:t>
            </a:r>
            <a:r>
              <a:rPr dirty="0" sz="1400" spc="-10" b="1">
                <a:latin typeface="Calibri"/>
                <a:cs typeface="Calibri"/>
              </a:rPr>
              <a:t>s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wil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ic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Ihne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das</a:t>
            </a:r>
            <a:endParaRPr sz="1400">
              <a:latin typeface="Calibri"/>
              <a:cs typeface="Calibri"/>
            </a:endParaRPr>
          </a:p>
          <a:p>
            <a:pPr marL="132080" marR="11557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„ric</a:t>
            </a:r>
            <a:r>
              <a:rPr dirty="0" sz="1400" spc="-25">
                <a:latin typeface="Calibri"/>
                <a:cs typeface="Calibri"/>
              </a:rPr>
              <a:t>h</a:t>
            </a:r>
            <a:r>
              <a:rPr dirty="0" sz="1400" spc="-10">
                <a:latin typeface="Calibri"/>
                <a:cs typeface="Calibri"/>
              </a:rPr>
              <a:t>ti</a:t>
            </a:r>
            <a:r>
              <a:rPr dirty="0" sz="1400" spc="-20">
                <a:latin typeface="Calibri"/>
                <a:cs typeface="Calibri"/>
              </a:rPr>
              <a:t>g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Zitie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35">
                <a:latin typeface="Calibri"/>
                <a:cs typeface="Calibri"/>
              </a:rPr>
              <a:t>n</a:t>
            </a:r>
            <a:r>
              <a:rPr dirty="0" sz="1400" spc="-10">
                <a:latin typeface="Calibri"/>
                <a:cs typeface="Calibri"/>
              </a:rPr>
              <a:t>“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(Himmel/Hölle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2009a: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38)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sa</a:t>
            </a:r>
            <a:r>
              <a:rPr dirty="0" sz="1400" spc="-30">
                <a:latin typeface="Calibri"/>
                <a:cs typeface="Calibri"/>
              </a:rPr>
              <a:t>m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seine</a:t>
            </a:r>
            <a:r>
              <a:rPr dirty="0" sz="1400" spc="-5">
                <a:latin typeface="Calibri"/>
                <a:cs typeface="Calibri"/>
              </a:rPr>
              <a:t>r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wic</a:t>
            </a:r>
            <a:r>
              <a:rPr dirty="0" sz="1400" spc="-30">
                <a:latin typeface="Calibri"/>
                <a:cs typeface="Calibri"/>
              </a:rPr>
              <a:t>h</a:t>
            </a:r>
            <a:r>
              <a:rPr dirty="0" sz="1400" spc="-5">
                <a:latin typeface="Calibri"/>
                <a:cs typeface="Calibri"/>
              </a:rPr>
              <a:t>tig</a:t>
            </a:r>
            <a:r>
              <a:rPr dirty="0" sz="1400" spc="-25">
                <a:latin typeface="Calibri"/>
                <a:cs typeface="Calibri"/>
              </a:rPr>
              <a:t>st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Besonderhei</a:t>
            </a:r>
            <a:r>
              <a:rPr dirty="0" sz="1400" spc="-2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erläu</a:t>
            </a:r>
            <a:r>
              <a:rPr dirty="0" sz="1400" spc="-30">
                <a:latin typeface="Calibri"/>
                <a:cs typeface="Calibri"/>
              </a:rPr>
              <a:t>t</a:t>
            </a:r>
            <a:r>
              <a:rPr dirty="0" sz="1400" spc="-15">
                <a:latin typeface="Calibri"/>
                <a:cs typeface="Calibri"/>
              </a:rPr>
              <a:t>ern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w</a:t>
            </a:r>
            <a:r>
              <a:rPr dirty="0" sz="1400" spc="-10">
                <a:latin typeface="Calibri"/>
                <a:cs typeface="Calibri"/>
              </a:rPr>
              <a:t>o</a:t>
            </a:r>
            <a:r>
              <a:rPr dirty="0" sz="1400" spc="-20">
                <a:latin typeface="Calibri"/>
                <a:cs typeface="Calibri"/>
              </a:rPr>
              <a:t>b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auch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da</a:t>
            </a:r>
            <a:r>
              <a:rPr dirty="0" sz="1400" spc="-10">
                <a:latin typeface="Calibri"/>
                <a:cs typeface="Calibri"/>
              </a:rPr>
              <a:t>s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„Bele</a:t>
            </a:r>
            <a:r>
              <a:rPr dirty="0" sz="1400" spc="-20">
                <a:latin typeface="Calibri"/>
                <a:cs typeface="Calibri"/>
              </a:rPr>
              <a:t>g</a:t>
            </a:r>
            <a:r>
              <a:rPr dirty="0" sz="1400" spc="-10">
                <a:latin typeface="Calibri"/>
                <a:cs typeface="Calibri"/>
              </a:rPr>
              <a:t>en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[…</a:t>
            </a:r>
            <a:r>
              <a:rPr dirty="0" sz="1400" spc="-5">
                <a:latin typeface="Calibri"/>
                <a:cs typeface="Calibri"/>
              </a:rPr>
              <a:t>]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und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85">
                <a:latin typeface="Calibri"/>
                <a:cs typeface="Calibri"/>
              </a:rPr>
              <a:t>V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r</a:t>
            </a:r>
            <a:r>
              <a:rPr dirty="0" sz="1400" spc="-20">
                <a:latin typeface="Calibri"/>
                <a:cs typeface="Calibri"/>
              </a:rPr>
              <a:t>w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i</a:t>
            </a:r>
            <a:r>
              <a:rPr dirty="0" sz="1400" spc="-15">
                <a:latin typeface="Calibri"/>
                <a:cs typeface="Calibri"/>
              </a:rPr>
              <a:t>s</a:t>
            </a:r>
            <a:r>
              <a:rPr dirty="0" sz="1400" spc="-10">
                <a:latin typeface="Calibri"/>
                <a:cs typeface="Calibri"/>
              </a:rPr>
              <a:t>en</a:t>
            </a:r>
            <a:r>
              <a:rPr dirty="0" sz="1400">
                <a:latin typeface="Calibri"/>
                <a:cs typeface="Calibri"/>
              </a:rPr>
              <a:t>  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(eb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>
                <a:latin typeface="Calibri"/>
                <a:cs typeface="Calibri"/>
              </a:rPr>
              <a:t>.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39</a:t>
            </a:r>
            <a:r>
              <a:rPr dirty="0" sz="1400" spc="-5">
                <a:latin typeface="Calibri"/>
                <a:cs typeface="Calibri"/>
              </a:rPr>
              <a:t>)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mitbeh</a:t>
            </a:r>
            <a:r>
              <a:rPr dirty="0" sz="1400" spc="-5">
                <a:latin typeface="Calibri"/>
                <a:cs typeface="Calibri"/>
              </a:rPr>
              <a:t>an</a:t>
            </a:r>
            <a:r>
              <a:rPr dirty="0" sz="1400" spc="-15">
                <a:latin typeface="Calibri"/>
                <a:cs typeface="Calibri"/>
              </a:rPr>
              <a:t>d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l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w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d</a:t>
            </a:r>
            <a:r>
              <a:rPr dirty="0" sz="1400" spc="-10">
                <a:latin typeface="Calibri"/>
                <a:cs typeface="Calibri"/>
              </a:rPr>
              <a:t>en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soll</a:t>
            </a:r>
            <a:r>
              <a:rPr dirty="0" sz="1400">
                <a:latin typeface="Calibri"/>
                <a:cs typeface="Calibri"/>
              </a:rPr>
              <a:t>.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3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u</a:t>
            </a:r>
            <a:r>
              <a:rPr dirty="0" sz="1400" spc="-45">
                <a:latin typeface="Calibri"/>
                <a:cs typeface="Calibri"/>
              </a:rPr>
              <a:t>f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l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u.a.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(1970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2010</a:t>
            </a:r>
            <a:r>
              <a:rPr dirty="0" sz="1400" spc="-5">
                <a:latin typeface="Calibri"/>
                <a:cs typeface="Calibri"/>
              </a:rPr>
              <a:t>)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</a:t>
            </a:r>
            <a:r>
              <a:rPr dirty="0" sz="1400" spc="-20">
                <a:latin typeface="Calibri"/>
                <a:cs typeface="Calibri"/>
              </a:rPr>
              <a:t>a</a:t>
            </a:r>
            <a:r>
              <a:rPr dirty="0" sz="1400" spc="-25">
                <a:latin typeface="Calibri"/>
                <a:cs typeface="Calibri"/>
              </a:rPr>
              <a:t>tt</a:t>
            </a:r>
            <a:r>
              <a:rPr dirty="0" sz="1400" spc="-10">
                <a:latin typeface="Calibri"/>
                <a:cs typeface="Calibri"/>
              </a:rPr>
              <a:t>en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die</a:t>
            </a:r>
            <a:r>
              <a:rPr dirty="0" sz="1400" spc="-10">
                <a:latin typeface="Calibri"/>
                <a:cs typeface="Calibri"/>
              </a:rPr>
              <a:t>s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auch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v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30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su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 spc="-25">
                <a:latin typeface="Calibri"/>
                <a:cs typeface="Calibri"/>
              </a:rPr>
              <a:t>h</a:t>
            </a:r>
            <a:r>
              <a:rPr dirty="0" sz="1400" spc="-10">
                <a:latin typeface="Calibri"/>
                <a:cs typeface="Calibri"/>
              </a:rPr>
              <a:t>t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30">
                <a:latin typeface="Calibri"/>
                <a:cs typeface="Calibri"/>
              </a:rPr>
              <a:t>w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en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aber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g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s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 spc="-15">
                <a:latin typeface="Calibri"/>
                <a:cs typeface="Calibri"/>
              </a:rPr>
              <a:t>h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i</a:t>
            </a:r>
            <a:r>
              <a:rPr dirty="0" sz="1400" spc="-20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-5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364490" marR="303530">
              <a:lnSpc>
                <a:spcPct val="99600"/>
              </a:lnSpc>
              <a:spcBef>
                <a:spcPts val="695"/>
              </a:spcBef>
            </a:pPr>
            <a:r>
              <a:rPr dirty="0" sz="1250" spc="15">
                <a:latin typeface="Calibri"/>
                <a:cs typeface="Calibri"/>
              </a:rPr>
              <a:t>„</a:t>
            </a:r>
            <a:r>
              <a:rPr dirty="0" sz="1250" spc="10" i="1">
                <a:latin typeface="Calibri"/>
                <a:cs typeface="Calibri"/>
              </a:rPr>
              <a:t>Nic</a:t>
            </a:r>
            <a:r>
              <a:rPr dirty="0" sz="1250" i="1">
                <a:latin typeface="Calibri"/>
                <a:cs typeface="Calibri"/>
              </a:rPr>
              <a:t>h</a:t>
            </a:r>
            <a:r>
              <a:rPr dirty="0" sz="1250" spc="5" i="1">
                <a:latin typeface="Calibri"/>
                <a:cs typeface="Calibri"/>
              </a:rPr>
              <a:t>t</a:t>
            </a:r>
            <a:r>
              <a:rPr dirty="0" sz="1250" spc="10" i="1">
                <a:latin typeface="Calibri"/>
                <a:cs typeface="Calibri"/>
              </a:rPr>
              <a:t>s</a:t>
            </a:r>
            <a:r>
              <a:rPr dirty="0" sz="1250" spc="-5" i="1">
                <a:latin typeface="Calibri"/>
                <a:cs typeface="Calibri"/>
              </a:rPr>
              <a:t> </a:t>
            </a:r>
            <a:r>
              <a:rPr dirty="0" sz="1250" spc="15">
                <a:latin typeface="Calibri"/>
                <a:cs typeface="Calibri"/>
              </a:rPr>
              <a:t>[He</a:t>
            </a:r>
            <a:r>
              <a:rPr dirty="0" sz="1250" spc="20">
                <a:latin typeface="Calibri"/>
                <a:cs typeface="Calibri"/>
              </a:rPr>
              <a:t>r</a:t>
            </a:r>
            <a:r>
              <a:rPr dirty="0" sz="1250">
                <a:latin typeface="Calibri"/>
                <a:cs typeface="Calibri"/>
              </a:rPr>
              <a:t>v</a:t>
            </a:r>
            <a:r>
              <a:rPr dirty="0" sz="1250" spc="10">
                <a:latin typeface="Calibri"/>
                <a:cs typeface="Calibri"/>
              </a:rPr>
              <a:t>o</a:t>
            </a:r>
            <a:r>
              <a:rPr dirty="0" sz="1250" spc="15">
                <a:latin typeface="Calibri"/>
                <a:cs typeface="Calibri"/>
              </a:rPr>
              <a:t>rheb.</a:t>
            </a:r>
            <a:r>
              <a:rPr dirty="0" sz="1250" spc="-10">
                <a:latin typeface="Calibri"/>
                <a:cs typeface="Calibri"/>
              </a:rPr>
              <a:t> </a:t>
            </a:r>
            <a:r>
              <a:rPr dirty="0" sz="1250" spc="15">
                <a:latin typeface="Calibri"/>
                <a:cs typeface="Calibri"/>
              </a:rPr>
              <a:t>RB]</a:t>
            </a:r>
            <a:r>
              <a:rPr dirty="0" sz="1250" spc="-5">
                <a:latin typeface="Calibri"/>
                <a:cs typeface="Calibri"/>
              </a:rPr>
              <a:t> </a:t>
            </a:r>
            <a:r>
              <a:rPr dirty="0" sz="1250" spc="10">
                <a:latin typeface="Calibri"/>
                <a:cs typeface="Calibri"/>
              </a:rPr>
              <a:t>h</a:t>
            </a:r>
            <a:r>
              <a:rPr dirty="0" sz="1250">
                <a:latin typeface="Calibri"/>
                <a:cs typeface="Calibri"/>
              </a:rPr>
              <a:t>a</a:t>
            </a:r>
            <a:r>
              <a:rPr dirty="0" sz="1250" spc="-10">
                <a:latin typeface="Calibri"/>
                <a:cs typeface="Calibri"/>
              </a:rPr>
              <a:t>t</a:t>
            </a:r>
            <a:r>
              <a:rPr dirty="0" sz="1250" spc="-5">
                <a:latin typeface="Calibri"/>
                <a:cs typeface="Calibri"/>
              </a:rPr>
              <a:t>t</a:t>
            </a:r>
            <a:r>
              <a:rPr dirty="0" sz="1250" spc="15">
                <a:latin typeface="Calibri"/>
                <a:cs typeface="Calibri"/>
              </a:rPr>
              <a:t>e</a:t>
            </a:r>
            <a:r>
              <a:rPr dirty="0" sz="1250" spc="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g</a:t>
            </a:r>
            <a:r>
              <a:rPr dirty="0" sz="1250" spc="15">
                <a:latin typeface="Calibri"/>
                <a:cs typeface="Calibri"/>
              </a:rPr>
              <a:t>ek</a:t>
            </a:r>
            <a:r>
              <a:rPr dirty="0" sz="1250">
                <a:latin typeface="Calibri"/>
                <a:cs typeface="Calibri"/>
              </a:rPr>
              <a:t>l</a:t>
            </a:r>
            <a:r>
              <a:rPr dirty="0" sz="1250" spc="15">
                <a:latin typeface="Calibri"/>
                <a:cs typeface="Calibri"/>
              </a:rPr>
              <a:t>a</a:t>
            </a:r>
            <a:r>
              <a:rPr dirty="0" sz="1250" spc="10">
                <a:latin typeface="Calibri"/>
                <a:cs typeface="Calibri"/>
              </a:rPr>
              <a:t>p</a:t>
            </a:r>
            <a:r>
              <a:rPr dirty="0" sz="1250" spc="5">
                <a:latin typeface="Calibri"/>
                <a:cs typeface="Calibri"/>
              </a:rPr>
              <a:t>p</a:t>
            </a:r>
            <a:r>
              <a:rPr dirty="0" sz="1250" spc="10">
                <a:latin typeface="Calibri"/>
                <a:cs typeface="Calibri"/>
              </a:rPr>
              <a:t>t.</a:t>
            </a:r>
            <a:r>
              <a:rPr dirty="0" sz="1250" spc="10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K</a:t>
            </a:r>
            <a:r>
              <a:rPr dirty="0" sz="1250" spc="15">
                <a:latin typeface="Calibri"/>
                <a:cs typeface="Calibri"/>
              </a:rPr>
              <a:t>e</a:t>
            </a:r>
            <a:r>
              <a:rPr dirty="0" sz="1250" spc="5">
                <a:latin typeface="Calibri"/>
                <a:cs typeface="Calibri"/>
              </a:rPr>
              <a:t>in</a:t>
            </a:r>
            <a:r>
              <a:rPr dirty="0" sz="1250" spc="15">
                <a:latin typeface="Calibri"/>
                <a:cs typeface="Calibri"/>
              </a:rPr>
              <a:t>er</a:t>
            </a:r>
            <a:r>
              <a:rPr dirty="0" sz="1250" spc="5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h</a:t>
            </a:r>
            <a:r>
              <a:rPr dirty="0" sz="1300" spc="-25">
                <a:latin typeface="Calibri"/>
                <a:cs typeface="Calibri"/>
              </a:rPr>
              <a:t>a</a:t>
            </a:r>
            <a:r>
              <a:rPr dirty="0" sz="1300" spc="-25">
                <a:latin typeface="Calibri"/>
                <a:cs typeface="Calibri"/>
              </a:rPr>
              <a:t>t</a:t>
            </a:r>
            <a:r>
              <a:rPr dirty="0" sz="1300" spc="-20">
                <a:latin typeface="Calibri"/>
                <a:cs typeface="Calibri"/>
              </a:rPr>
              <a:t>t</a:t>
            </a:r>
            <a:r>
              <a:rPr dirty="0" sz="1300" spc="-10">
                <a:latin typeface="Calibri"/>
                <a:cs typeface="Calibri"/>
              </a:rPr>
              <a:t>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etwa</a:t>
            </a:r>
            <a:r>
              <a:rPr dirty="0" sz="1300" spc="-5">
                <a:latin typeface="Calibri"/>
                <a:cs typeface="Calibri"/>
              </a:rPr>
              <a:t>s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v</a:t>
            </a:r>
            <a:r>
              <a:rPr dirty="0" sz="1300" spc="-10">
                <a:latin typeface="Calibri"/>
                <a:cs typeface="Calibri"/>
              </a:rPr>
              <a:t>e</a:t>
            </a:r>
            <a:r>
              <a:rPr dirty="0" sz="1300" spc="-30">
                <a:latin typeface="Calibri"/>
                <a:cs typeface="Calibri"/>
              </a:rPr>
              <a:t>r</a:t>
            </a:r>
            <a:r>
              <a:rPr dirty="0" sz="1300" spc="-20">
                <a:latin typeface="Calibri"/>
                <a:cs typeface="Calibri"/>
              </a:rPr>
              <a:t>s</a:t>
            </a:r>
            <a:r>
              <a:rPr dirty="0" sz="1300" spc="-25">
                <a:latin typeface="Calibri"/>
                <a:cs typeface="Calibri"/>
              </a:rPr>
              <a:t>t</a:t>
            </a:r>
            <a:r>
              <a:rPr dirty="0" sz="1300" spc="-10">
                <a:latin typeface="Calibri"/>
                <a:cs typeface="Calibri"/>
              </a:rPr>
              <a:t>a</a:t>
            </a:r>
            <a:r>
              <a:rPr dirty="0" sz="1300" spc="-15">
                <a:latin typeface="Calibri"/>
                <a:cs typeface="Calibri"/>
              </a:rPr>
              <a:t>nden</a:t>
            </a:r>
            <a:r>
              <a:rPr dirty="0" sz="1300" spc="-5">
                <a:latin typeface="Calibri"/>
                <a:cs typeface="Calibri"/>
              </a:rPr>
              <a:t>,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ode</a:t>
            </a:r>
            <a:r>
              <a:rPr dirty="0" sz="1300" spc="-114">
                <a:latin typeface="Calibri"/>
                <a:cs typeface="Calibri"/>
              </a:rPr>
              <a:t>r</a:t>
            </a:r>
            <a:r>
              <a:rPr dirty="0" sz="1300" spc="-5">
                <a:latin typeface="Calibri"/>
                <a:cs typeface="Calibri"/>
              </a:rPr>
              <a:t>,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wie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En</a:t>
            </a:r>
            <a:r>
              <a:rPr dirty="0" sz="1300" spc="-25">
                <a:latin typeface="Calibri"/>
                <a:cs typeface="Calibri"/>
              </a:rPr>
              <a:t>g</a:t>
            </a:r>
            <a:r>
              <a:rPr dirty="0" sz="1300" spc="-5">
                <a:latin typeface="Calibri"/>
                <a:cs typeface="Calibri"/>
              </a:rPr>
              <a:t>el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es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30">
                <a:latin typeface="Calibri"/>
                <a:cs typeface="Calibri"/>
              </a:rPr>
              <a:t>f</a:t>
            </a:r>
            <a:r>
              <a:rPr dirty="0" sz="1300" spc="-15">
                <a:latin typeface="Calibri"/>
                <a:cs typeface="Calibri"/>
              </a:rPr>
              <a:t>o</a:t>
            </a:r>
            <a:r>
              <a:rPr dirty="0" sz="1300" spc="-10">
                <a:latin typeface="Calibri"/>
                <a:cs typeface="Calibri"/>
              </a:rPr>
              <a:t>rmulier</a:t>
            </a:r>
            <a:r>
              <a:rPr dirty="0" sz="1300" spc="-25">
                <a:latin typeface="Calibri"/>
                <a:cs typeface="Calibri"/>
              </a:rPr>
              <a:t>t</a:t>
            </a:r>
            <a:r>
              <a:rPr dirty="0" sz="1300" spc="-5">
                <a:latin typeface="Calibri"/>
                <a:cs typeface="Calibri"/>
              </a:rPr>
              <a:t>e: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‚Niemand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w</a:t>
            </a:r>
            <a:r>
              <a:rPr dirty="0" sz="1300" spc="-10">
                <a:latin typeface="Calibri"/>
                <a:cs typeface="Calibri"/>
              </a:rPr>
              <a:t>oll</a:t>
            </a:r>
            <a:r>
              <a:rPr dirty="0" sz="1300" spc="-20">
                <a:latin typeface="Calibri"/>
                <a:cs typeface="Calibri"/>
              </a:rPr>
              <a:t>t</a:t>
            </a:r>
            <a:r>
              <a:rPr dirty="0" sz="1300" spc="-10">
                <a:latin typeface="Calibri"/>
                <a:cs typeface="Calibri"/>
              </a:rPr>
              <a:t>e</a:t>
            </a:r>
            <a:r>
              <a:rPr dirty="0" sz="1300" spc="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es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v</a:t>
            </a:r>
            <a:r>
              <a:rPr dirty="0" sz="1300" spc="-10">
                <a:latin typeface="Calibri"/>
                <a:cs typeface="Calibri"/>
              </a:rPr>
              <a:t>e</a:t>
            </a:r>
            <a:r>
              <a:rPr dirty="0" sz="1300" spc="-30">
                <a:latin typeface="Calibri"/>
                <a:cs typeface="Calibri"/>
              </a:rPr>
              <a:t>r</a:t>
            </a:r>
            <a:r>
              <a:rPr dirty="0" sz="1300" spc="-20">
                <a:latin typeface="Calibri"/>
                <a:cs typeface="Calibri"/>
              </a:rPr>
              <a:t>st</a:t>
            </a:r>
            <a:r>
              <a:rPr dirty="0" sz="1300" spc="-10">
                <a:latin typeface="Calibri"/>
                <a:cs typeface="Calibri"/>
              </a:rPr>
              <a:t>e</a:t>
            </a:r>
            <a:r>
              <a:rPr dirty="0" sz="1300" spc="-15">
                <a:latin typeface="Calibri"/>
                <a:cs typeface="Calibri"/>
              </a:rPr>
              <a:t>hen</a:t>
            </a:r>
            <a:r>
              <a:rPr dirty="0" sz="1300" spc="-135">
                <a:latin typeface="Calibri"/>
                <a:cs typeface="Calibri"/>
              </a:rPr>
              <a:t>.</a:t>
            </a:r>
            <a:r>
              <a:rPr dirty="0" sz="1300" spc="-5">
                <a:latin typeface="Calibri"/>
                <a:cs typeface="Calibri"/>
              </a:rPr>
              <a:t>‘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(En</a:t>
            </a:r>
            <a:r>
              <a:rPr dirty="0" sz="1300" spc="-25">
                <a:latin typeface="Calibri"/>
                <a:cs typeface="Calibri"/>
              </a:rPr>
              <a:t>g</a:t>
            </a:r>
            <a:r>
              <a:rPr dirty="0" sz="1300" spc="-5">
                <a:latin typeface="Calibri"/>
                <a:cs typeface="Calibri"/>
              </a:rPr>
              <a:t>el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1866:</a:t>
            </a:r>
            <a:r>
              <a:rPr dirty="0" sz="1300" spc="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217)</a:t>
            </a:r>
            <a:r>
              <a:rPr dirty="0" sz="1300" spc="-135">
                <a:latin typeface="Calibri"/>
                <a:cs typeface="Calibri"/>
              </a:rPr>
              <a:t>.</a:t>
            </a:r>
            <a:r>
              <a:rPr dirty="0" sz="1300" spc="-10">
                <a:latin typeface="Calibri"/>
                <a:cs typeface="Calibri"/>
              </a:rPr>
              <a:t>“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(</a:t>
            </a:r>
            <a:r>
              <a:rPr dirty="0" sz="1300" spc="-125">
                <a:latin typeface="Calibri"/>
                <a:cs typeface="Calibri"/>
              </a:rPr>
              <a:t>T</a:t>
            </a:r>
            <a:r>
              <a:rPr dirty="0" sz="1300" spc="-10">
                <a:latin typeface="Calibri"/>
                <a:cs typeface="Calibri"/>
              </a:rPr>
              <a:t>eu</a:t>
            </a:r>
            <a:r>
              <a:rPr dirty="0" sz="1300" spc="-35">
                <a:latin typeface="Calibri"/>
                <a:cs typeface="Calibri"/>
              </a:rPr>
              <a:t>f</a:t>
            </a:r>
            <a:r>
              <a:rPr dirty="0" sz="1300" spc="-5">
                <a:latin typeface="Calibri"/>
                <a:cs typeface="Calibri"/>
              </a:rPr>
              <a:t>el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u.a</a:t>
            </a:r>
            <a:r>
              <a:rPr dirty="0" sz="1300" spc="-5">
                <a:latin typeface="Calibri"/>
                <a:cs typeface="Calibri"/>
              </a:rPr>
              <a:t>.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1970:</a:t>
            </a:r>
            <a:r>
              <a:rPr dirty="0" sz="1300" spc="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14)</a:t>
            </a:r>
            <a:endParaRPr sz="1300">
              <a:latin typeface="Calibri"/>
              <a:cs typeface="Calibri"/>
            </a:endParaRPr>
          </a:p>
          <a:p>
            <a:pPr marL="132080" marR="89535">
              <a:lnSpc>
                <a:spcPct val="100000"/>
              </a:lnSpc>
              <a:spcBef>
                <a:spcPts val="630"/>
              </a:spcBef>
            </a:pPr>
            <a:r>
              <a:rPr dirty="0" sz="1400" spc="-10">
                <a:latin typeface="Calibri"/>
                <a:cs typeface="Calibri"/>
              </a:rPr>
              <a:t>Ich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ho</a:t>
            </a:r>
            <a:r>
              <a:rPr dirty="0" sz="1400" spc="-20">
                <a:latin typeface="Calibri"/>
                <a:cs typeface="Calibri"/>
              </a:rPr>
              <a:t>f</a:t>
            </a:r>
            <a:r>
              <a:rPr dirty="0" sz="1400" spc="-45">
                <a:latin typeface="Calibri"/>
                <a:cs typeface="Calibri"/>
              </a:rPr>
              <a:t>f</a:t>
            </a:r>
            <a:r>
              <a:rPr dirty="0" sz="1400" spc="-10">
                <a:latin typeface="Calibri"/>
                <a:cs typeface="Calibri"/>
              </a:rPr>
              <a:t>e,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hie</a:t>
            </a:r>
            <a:r>
              <a:rPr dirty="0" sz="1400" spc="-3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an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35">
                <a:latin typeface="Calibri"/>
                <a:cs typeface="Calibri"/>
              </a:rPr>
              <a:t>k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-15">
                <a:latin typeface="Calibri"/>
                <a:cs typeface="Calibri"/>
              </a:rPr>
              <a:t>n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nu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eini</a:t>
            </a:r>
            <a:r>
              <a:rPr dirty="0" sz="1400" spc="-20">
                <a:latin typeface="Calibri"/>
                <a:cs typeface="Calibri"/>
              </a:rPr>
              <a:t>g</a:t>
            </a:r>
            <a:r>
              <a:rPr dirty="0" sz="1400" spc="-10">
                <a:latin typeface="Calibri"/>
                <a:cs typeface="Calibri"/>
              </a:rPr>
              <a:t>es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kla</a:t>
            </a:r>
            <a:r>
              <a:rPr dirty="0" sz="1400" spc="-30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er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w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d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den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„ei</a:t>
            </a:r>
            <a:r>
              <a:rPr dirty="0" sz="1400" spc="-20">
                <a:latin typeface="Calibri"/>
                <a:cs typeface="Calibri"/>
              </a:rPr>
              <a:t>g</a:t>
            </a:r>
            <a:r>
              <a:rPr dirty="0" sz="1400" spc="-15">
                <a:latin typeface="Calibri"/>
                <a:cs typeface="Calibri"/>
              </a:rPr>
              <a:t>e</a:t>
            </a:r>
            <a:r>
              <a:rPr dirty="0" sz="1400" spc="-25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l</a:t>
            </a:r>
            <a:r>
              <a:rPr dirty="0" sz="1400" spc="-10">
                <a:latin typeface="Calibri"/>
                <a:cs typeface="Calibri"/>
              </a:rPr>
              <a:t>i</a:t>
            </a:r>
            <a:r>
              <a:rPr dirty="0" sz="1400" spc="-5">
                <a:latin typeface="Calibri"/>
                <a:cs typeface="Calibri"/>
              </a:rPr>
              <a:t>c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[i</a:t>
            </a:r>
            <a:r>
              <a:rPr dirty="0" sz="1400" spc="-30">
                <a:latin typeface="Calibri"/>
                <a:cs typeface="Calibri"/>
              </a:rPr>
              <a:t>s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die</a:t>
            </a:r>
            <a:r>
              <a:rPr dirty="0" sz="1400" spc="-5">
                <a:latin typeface="Calibri"/>
                <a:cs typeface="Calibri"/>
              </a:rPr>
              <a:t>s</a:t>
            </a:r>
            <a:r>
              <a:rPr dirty="0" sz="1400" spc="-5">
                <a:latin typeface="Calibri"/>
                <a:cs typeface="Calibri"/>
              </a:rPr>
              <a:t>]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35">
                <a:latin typeface="Calibri"/>
                <a:cs typeface="Calibri"/>
              </a:rPr>
              <a:t>g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-15">
                <a:latin typeface="Calibri"/>
                <a:cs typeface="Calibri"/>
              </a:rPr>
              <a:t>n</a:t>
            </a:r>
            <a:r>
              <a:rPr dirty="0" sz="1400" spc="-10">
                <a:latin typeface="Calibri"/>
                <a:cs typeface="Calibri"/>
              </a:rPr>
              <a:t>z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ei</a:t>
            </a:r>
            <a:r>
              <a:rPr dirty="0" sz="1400" spc="-25">
                <a:latin typeface="Calibri"/>
                <a:cs typeface="Calibri"/>
              </a:rPr>
              <a:t>n</a:t>
            </a:r>
            <a:r>
              <a:rPr dirty="0" sz="1400" spc="-40">
                <a:latin typeface="Calibri"/>
                <a:cs typeface="Calibri"/>
              </a:rPr>
              <a:t>f</a:t>
            </a:r>
            <a:r>
              <a:rPr dirty="0" sz="1400" spc="-10">
                <a:latin typeface="Calibri"/>
                <a:cs typeface="Calibri"/>
              </a:rPr>
              <a:t>ac</a:t>
            </a:r>
            <a:r>
              <a:rPr dirty="0" sz="1400" spc="-35">
                <a:latin typeface="Calibri"/>
                <a:cs typeface="Calibri"/>
              </a:rPr>
              <a:t>h</a:t>
            </a:r>
            <a:r>
              <a:rPr dirty="0" sz="1400" spc="-10">
                <a:latin typeface="Calibri"/>
                <a:cs typeface="Calibri"/>
              </a:rPr>
              <a:t>“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(Himmel/Höll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2009b: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20</a:t>
            </a:r>
            <a:r>
              <a:rPr dirty="0" sz="1400" spc="-10">
                <a:latin typeface="Calibri"/>
                <a:cs typeface="Calibri"/>
              </a:rPr>
              <a:t>‐</a:t>
            </a:r>
            <a:r>
              <a:rPr dirty="0" sz="1400" spc="-10">
                <a:latin typeface="Calibri"/>
                <a:cs typeface="Calibri"/>
              </a:rPr>
              <a:t>21).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9837" y="1152969"/>
            <a:ext cx="3875404" cy="536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Hie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r die</a:t>
            </a:r>
            <a:r>
              <a:rPr dirty="0" sz="1500" spc="-1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Grund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g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eln:</a:t>
            </a:r>
            <a:endParaRPr sz="1500">
              <a:latin typeface="Calibri"/>
              <a:cs typeface="Calibri"/>
            </a:endParaRPr>
          </a:p>
          <a:p>
            <a:pPr marL="167640" marR="332105" indent="-154940">
              <a:lnSpc>
                <a:spcPct val="100400"/>
              </a:lnSpc>
              <a:spcBef>
                <a:spcPts val="645"/>
              </a:spcBef>
              <a:buClr>
                <a:srgbClr val="E46C0A"/>
              </a:buClr>
              <a:buSzPct val="110000"/>
              <a:buFont typeface="Arial"/>
              <a:buChar char="•"/>
              <a:tabLst>
                <a:tab pos="168275" algn="l"/>
              </a:tabLst>
            </a:pPr>
            <a:r>
              <a:rPr dirty="0" sz="1500">
                <a:latin typeface="Calibri"/>
                <a:cs typeface="Calibri"/>
              </a:rPr>
              <a:t>Auf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 Zi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2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unmi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elbar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Klammer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den </a:t>
            </a:r>
            <a:r>
              <a:rPr dirty="0" sz="1500" spc="-5">
                <a:latin typeface="Calibri"/>
                <a:cs typeface="Calibri"/>
              </a:rPr>
              <a:t>ode</a:t>
            </a:r>
            <a:r>
              <a:rPr dirty="0" sz="1500">
                <a:latin typeface="Calibri"/>
                <a:cs typeface="Calibri"/>
              </a:rPr>
              <a:t>r die Nachnamen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>
                <a:latin typeface="Calibri"/>
                <a:cs typeface="Calibri"/>
              </a:rPr>
              <a:t> Au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rInnen des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zitier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thält,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</a:t>
            </a:r>
            <a:r>
              <a:rPr dirty="0" sz="1500">
                <a:latin typeface="Calibri"/>
                <a:cs typeface="Calibri"/>
              </a:rPr>
              <a:t> Jah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s</a:t>
            </a:r>
            <a:r>
              <a:rPr dirty="0" sz="1500" spc="-25">
                <a:latin typeface="Calibri"/>
                <a:cs typeface="Calibri"/>
              </a:rPr>
              <a:t>z</a:t>
            </a:r>
            <a:r>
              <a:rPr dirty="0" sz="1500" spc="-5">
                <a:latin typeface="Calibri"/>
                <a:cs typeface="Calibri"/>
              </a:rPr>
              <a:t>ah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des 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scheinens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dieses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sowi</a:t>
            </a:r>
            <a:r>
              <a:rPr dirty="0" sz="1500">
                <a:latin typeface="Calibri"/>
                <a:cs typeface="Calibri"/>
              </a:rPr>
              <a:t>e die Sei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30">
                <a:latin typeface="Calibri"/>
                <a:cs typeface="Calibri"/>
              </a:rPr>
              <a:t>z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hl,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finden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t.</a:t>
            </a:r>
            <a:endParaRPr sz="1500">
              <a:latin typeface="Calibri"/>
              <a:cs typeface="Calibri"/>
            </a:endParaRPr>
          </a:p>
          <a:p>
            <a:pPr marL="167640" marR="31750" indent="-635">
              <a:lnSpc>
                <a:spcPct val="100400"/>
              </a:lnSpc>
              <a:spcBef>
                <a:spcPts val="645"/>
              </a:spcBef>
            </a:pPr>
            <a:r>
              <a:rPr dirty="0" sz="1500">
                <a:latin typeface="Calibri"/>
                <a:cs typeface="Calibri"/>
              </a:rPr>
              <a:t>Bei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meh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rInnen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scheinen die N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men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immer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 der gleichen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30" i="1">
                <a:latin typeface="Calibri"/>
                <a:cs typeface="Calibri"/>
              </a:rPr>
              <a:t>R</a:t>
            </a:r>
            <a:r>
              <a:rPr dirty="0" sz="1500" i="1">
                <a:latin typeface="Calibri"/>
                <a:cs typeface="Calibri"/>
              </a:rPr>
              <a:t>eihen</a:t>
            </a:r>
            <a:r>
              <a:rPr dirty="0" sz="1500" spc="-15" i="1">
                <a:latin typeface="Calibri"/>
                <a:cs typeface="Calibri"/>
              </a:rPr>
              <a:t>f</a:t>
            </a:r>
            <a:r>
              <a:rPr dirty="0" sz="1500" i="1">
                <a:latin typeface="Calibri"/>
                <a:cs typeface="Calibri"/>
              </a:rPr>
              <a:t>olge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wie sie</a:t>
            </a:r>
            <a:r>
              <a:rPr dirty="0" sz="1500">
                <a:latin typeface="Calibri"/>
                <a:cs typeface="Calibri"/>
              </a:rPr>
              <a:t> über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dem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ehen.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Sin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Namen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alphabetisc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sortiert,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habe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enann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>
                <a:latin typeface="Calibri"/>
                <a:cs typeface="Calibri"/>
              </a:rPr>
              <a:t> mehr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um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bei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1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en.</a:t>
            </a:r>
            <a:endParaRPr sz="1500">
              <a:latin typeface="Calibri"/>
              <a:cs typeface="Calibri"/>
            </a:endParaRPr>
          </a:p>
          <a:p>
            <a:pPr marL="167640" marR="5080">
              <a:lnSpc>
                <a:spcPct val="100000"/>
              </a:lnSpc>
              <a:spcBef>
                <a:spcPts val="650"/>
              </a:spcBef>
            </a:pPr>
            <a:r>
              <a:rPr dirty="0" sz="1500" spc="-5" i="1">
                <a:latin typeface="Calibri"/>
                <a:cs typeface="Calibri"/>
              </a:rPr>
              <a:t>G</a:t>
            </a:r>
            <a:r>
              <a:rPr dirty="0" sz="1500" i="1">
                <a:latin typeface="Calibri"/>
                <a:cs typeface="Calibri"/>
              </a:rPr>
              <a:t>eset</a:t>
            </a:r>
            <a:r>
              <a:rPr dirty="0" sz="1500" spc="-30" i="1">
                <a:latin typeface="Calibri"/>
                <a:cs typeface="Calibri"/>
              </a:rPr>
              <a:t>z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spc="-20" i="1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 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hne </a:t>
            </a:r>
            <a:r>
              <a:rPr dirty="0" sz="1500" spc="20">
                <a:latin typeface="Calibri"/>
                <a:cs typeface="Calibri"/>
              </a:rPr>
              <a:t>‚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nnenname</a:t>
            </a:r>
            <a:r>
              <a:rPr dirty="0" sz="1500" spc="-2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‘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mit</a:t>
            </a:r>
            <a:r>
              <a:rPr dirty="0" sz="1500">
                <a:latin typeface="Calibri"/>
                <a:cs typeface="Calibri"/>
              </a:rPr>
              <a:t> ih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em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j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eili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ür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el an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eben.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Gemei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 die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j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eils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1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tuell</a:t>
            </a:r>
            <a:r>
              <a:rPr dirty="0" sz="1500" spc="-15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4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assung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3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ah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len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 der </a:t>
            </a:r>
            <a:r>
              <a:rPr dirty="0" sz="1500" spc="-30">
                <a:latin typeface="Calibri"/>
                <a:cs typeface="Calibri"/>
              </a:rPr>
              <a:t>P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ag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10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f 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10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 spc="-10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. </a:t>
            </a:r>
            <a:r>
              <a:rPr dirty="0" sz="1500" spc="-5">
                <a:latin typeface="Calibri"/>
                <a:cs typeface="Calibri"/>
              </a:rPr>
              <a:t>Abs</a:t>
            </a:r>
            <a:r>
              <a:rPr dirty="0" sz="1500" spc="-20">
                <a:latin typeface="Calibri"/>
                <a:cs typeface="Calibri"/>
              </a:rPr>
              <a:t>a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z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z</a:t>
            </a:r>
            <a:r>
              <a:rPr dirty="0" sz="1500" spc="-5">
                <a:latin typeface="Calibri"/>
                <a:cs typeface="Calibri"/>
              </a:rPr>
              <a:t> a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eb</a:t>
            </a:r>
            <a:r>
              <a:rPr dirty="0" sz="1500" spc="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(z.B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§</a:t>
            </a:r>
            <a:r>
              <a:rPr dirty="0" sz="1500" spc="-5">
                <a:latin typeface="Calibri"/>
                <a:cs typeface="Calibri"/>
              </a:rPr>
              <a:t> 1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Abs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5">
                <a:latin typeface="Calibri"/>
                <a:cs typeface="Calibri"/>
              </a:rPr>
              <a:t> 1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-5">
                <a:latin typeface="Calibri"/>
                <a:cs typeface="Calibri"/>
              </a:rPr>
              <a:t> S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z 1 </a:t>
            </a:r>
            <a:r>
              <a:rPr dirty="0" sz="1500" spc="-5">
                <a:latin typeface="Calibri"/>
                <a:cs typeface="Calibri"/>
              </a:rPr>
              <a:t>SG</a:t>
            </a:r>
            <a:r>
              <a:rPr dirty="0" sz="1500">
                <a:latin typeface="Calibri"/>
                <a:cs typeface="Calibri"/>
              </a:rPr>
              <a:t>B </a:t>
            </a:r>
            <a:r>
              <a:rPr dirty="0" sz="1500" spc="-5">
                <a:latin typeface="Calibri"/>
                <a:cs typeface="Calibri"/>
              </a:rPr>
              <a:t>I).</a:t>
            </a:r>
            <a:endParaRPr sz="1500">
              <a:latin typeface="Calibri"/>
              <a:cs typeface="Calibri"/>
            </a:endParaRPr>
          </a:p>
          <a:p>
            <a:pPr marL="167640" marR="33020" indent="-154940">
              <a:lnSpc>
                <a:spcPct val="100400"/>
              </a:lnSpc>
              <a:spcBef>
                <a:spcPts val="645"/>
              </a:spcBef>
              <a:buClr>
                <a:srgbClr val="E46C0A"/>
              </a:buClr>
              <a:buSzPct val="110000"/>
              <a:buFont typeface="Arial"/>
              <a:buChar char="•"/>
              <a:tabLst>
                <a:tab pos="168275" algn="l"/>
              </a:tabLst>
            </a:pPr>
            <a:r>
              <a:rPr dirty="0" sz="1500" spc="-60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chiedliche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selben</a:t>
            </a:r>
            <a:r>
              <a:rPr dirty="0" sz="1500">
                <a:latin typeface="Calibri"/>
                <a:cs typeface="Calibri"/>
              </a:rPr>
              <a:t> Au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bz</a:t>
            </a:r>
            <a:r>
              <a:rPr dirty="0" sz="1500" spc="-100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selben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rInnen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elben Name</a:t>
            </a:r>
            <a:r>
              <a:rPr dirty="0" sz="1500" spc="-10">
                <a:latin typeface="Calibri"/>
                <a:cs typeface="Calibri"/>
              </a:rPr>
              <a:t>n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au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dem</a:t>
            </a:r>
            <a:r>
              <a:rPr dirty="0" sz="1500" spc="-5">
                <a:latin typeface="Calibri"/>
                <a:cs typeface="Calibri"/>
              </a:rPr>
              <a:t> s</a:t>
            </a:r>
            <a:r>
              <a:rPr dirty="0" sz="1500">
                <a:latin typeface="Calibri"/>
                <a:cs typeface="Calibri"/>
              </a:rPr>
              <a:t>elben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J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hr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zitiert,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Jah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s</a:t>
            </a:r>
            <a:r>
              <a:rPr dirty="0" sz="1500" spc="-25">
                <a:latin typeface="Calibri"/>
                <a:cs typeface="Calibri"/>
              </a:rPr>
              <a:t>z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hlen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Kleinbuch</a:t>
            </a:r>
            <a:r>
              <a:rPr dirty="0" sz="1500" spc="-30">
                <a:latin typeface="Calibri"/>
                <a:cs typeface="Calibri"/>
              </a:rPr>
              <a:t>s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ben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indiziert </a:t>
            </a:r>
            <a:r>
              <a:rPr dirty="0" sz="1500" spc="-5">
                <a:latin typeface="Calibri"/>
                <a:cs typeface="Calibri"/>
              </a:rPr>
              <a:t>(z.B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2009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2009b).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11</a:t>
            </a:fld>
          </a:p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1296" y="564884"/>
            <a:ext cx="10715625" cy="1090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460"/>
              </a:lnSpc>
              <a:tabLst>
                <a:tab pos="3751579" algn="l"/>
                <a:tab pos="10702290" algn="l"/>
              </a:tabLst>
            </a:pPr>
            <a:r>
              <a:rPr dirty="0" sz="3850" strike="sngStrike">
                <a:solidFill>
                  <a:srgbClr val="7E7E7E"/>
                </a:solidFill>
                <a:latin typeface="Times New Roman"/>
                <a:cs typeface="Times New Roman"/>
              </a:rPr>
              <a:t> 	</a:t>
            </a:r>
            <a:r>
              <a:rPr dirty="0" sz="3850" strike="sngStrike">
                <a:solidFill>
                  <a:srgbClr val="7E7E7E"/>
                </a:solidFill>
                <a:latin typeface="Calibri"/>
                <a:cs typeface="Calibri"/>
              </a:rPr>
              <a:t>Wissensch</a:t>
            </a:r>
            <a:r>
              <a:rPr dirty="0" sz="3850" spc="-40" strike="sngStrike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3850" strike="sngStrike">
                <a:solidFill>
                  <a:srgbClr val="7E7E7E"/>
                </a:solidFill>
                <a:latin typeface="Calibri"/>
                <a:cs typeface="Calibri"/>
              </a:rPr>
              <a:t>ftliche</a:t>
            </a:r>
            <a:r>
              <a:rPr dirty="0" sz="3850" spc="-90" strike="sngStrike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3850" spc="-350" strike="sngStrike">
                <a:solidFill>
                  <a:srgbClr val="7E7E7E"/>
                </a:solidFill>
                <a:latin typeface="Calibri"/>
                <a:cs typeface="Calibri"/>
              </a:rPr>
              <a:t>Te</a:t>
            </a:r>
            <a:r>
              <a:rPr dirty="0" sz="3850" spc="-685" strike="sngStrike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3850" spc="5" strike="sngStrike">
                <a:solidFill>
                  <a:srgbClr val="7E7E7E"/>
                </a:solidFill>
                <a:latin typeface="Calibri"/>
                <a:cs typeface="Calibri"/>
              </a:rPr>
              <a:t>x</a:t>
            </a:r>
            <a:r>
              <a:rPr dirty="0" sz="3850" spc="-45" strike="sngStrike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dirty="0" sz="3850" strike="sngStrike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3850" strike="sngStrike">
                <a:solidFill>
                  <a:srgbClr val="7E7E7E"/>
                </a:solidFill>
                <a:latin typeface="Times New Roman"/>
                <a:cs typeface="Times New Roman"/>
              </a:rPr>
              <a:t> 	</a:t>
            </a:r>
            <a:endParaRPr sz="3850">
              <a:latin typeface="Times New Roman"/>
              <a:cs typeface="Times New Roman"/>
            </a:endParaRPr>
          </a:p>
          <a:p>
            <a:pPr algn="ctr" marR="1261110">
              <a:lnSpc>
                <a:spcPts val="4460"/>
              </a:lnSpc>
            </a:pPr>
            <a:r>
              <a:rPr dirty="0" sz="3850">
                <a:solidFill>
                  <a:srgbClr val="7E7E7E"/>
                </a:solidFill>
                <a:latin typeface="Calibri"/>
                <a:cs typeface="Calibri"/>
              </a:rPr>
              <a:t>sch</a:t>
            </a:r>
            <a:r>
              <a:rPr dirty="0" sz="3850" spc="-55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dirty="0" sz="3850">
                <a:solidFill>
                  <a:srgbClr val="7E7E7E"/>
                </a:solidFill>
                <a:latin typeface="Calibri"/>
                <a:cs typeface="Calibri"/>
              </a:rPr>
              <a:t>eiben</a:t>
            </a:r>
            <a:endParaRPr sz="38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3" y="2229611"/>
            <a:ext cx="10690225" cy="287655"/>
          </a:xfrm>
          <a:custGeom>
            <a:avLst/>
            <a:gdLst/>
            <a:ahLst/>
            <a:cxnLst/>
            <a:rect l="l" t="t" r="r" b="b"/>
            <a:pathLst>
              <a:path w="10690225" h="287655">
                <a:moveTo>
                  <a:pt x="0" y="0"/>
                </a:moveTo>
                <a:lnTo>
                  <a:pt x="0" y="287274"/>
                </a:lnTo>
                <a:lnTo>
                  <a:pt x="10690098" y="28727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59143" y="2191511"/>
            <a:ext cx="6832600" cy="325755"/>
          </a:xfrm>
          <a:custGeom>
            <a:avLst/>
            <a:gdLst/>
            <a:ahLst/>
            <a:cxnLst/>
            <a:rect l="l" t="t" r="r" b="b"/>
            <a:pathLst>
              <a:path w="6832600" h="325755">
                <a:moveTo>
                  <a:pt x="6832358" y="325373"/>
                </a:moveTo>
                <a:lnTo>
                  <a:pt x="6832358" y="2373"/>
                </a:lnTo>
                <a:lnTo>
                  <a:pt x="6773690" y="0"/>
                </a:lnTo>
                <a:lnTo>
                  <a:pt x="631208" y="0"/>
                </a:lnTo>
                <a:lnTo>
                  <a:pt x="567611" y="2572"/>
                </a:lnTo>
                <a:lnTo>
                  <a:pt x="505425" y="10157"/>
                </a:lnTo>
                <a:lnTo>
                  <a:pt x="444850" y="22554"/>
                </a:lnTo>
                <a:lnTo>
                  <a:pt x="386088" y="39563"/>
                </a:lnTo>
                <a:lnTo>
                  <a:pt x="329337" y="60983"/>
                </a:lnTo>
                <a:lnTo>
                  <a:pt x="274798" y="86616"/>
                </a:lnTo>
                <a:lnTo>
                  <a:pt x="222670" y="116261"/>
                </a:lnTo>
                <a:lnTo>
                  <a:pt x="173155" y="149717"/>
                </a:lnTo>
                <a:lnTo>
                  <a:pt x="126451" y="186786"/>
                </a:lnTo>
                <a:lnTo>
                  <a:pt x="82759" y="227266"/>
                </a:lnTo>
                <a:lnTo>
                  <a:pt x="42278" y="270958"/>
                </a:lnTo>
                <a:lnTo>
                  <a:pt x="5210" y="317662"/>
                </a:lnTo>
                <a:lnTo>
                  <a:pt x="0" y="325373"/>
                </a:lnTo>
                <a:lnTo>
                  <a:pt x="6832358" y="32537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1" y="2151888"/>
            <a:ext cx="10690860" cy="78105"/>
          </a:xfrm>
          <a:custGeom>
            <a:avLst/>
            <a:gdLst/>
            <a:ahLst/>
            <a:cxnLst/>
            <a:rect l="l" t="t" r="r" b="b"/>
            <a:pathLst>
              <a:path w="10690860" h="78105">
                <a:moveTo>
                  <a:pt x="0" y="0"/>
                </a:moveTo>
                <a:lnTo>
                  <a:pt x="0" y="77724"/>
                </a:lnTo>
                <a:lnTo>
                  <a:pt x="10690859" y="77724"/>
                </a:lnTo>
                <a:lnTo>
                  <a:pt x="10690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03" y="2516123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14635" y="2516885"/>
            <a:ext cx="6977380" cy="839469"/>
          </a:xfrm>
          <a:custGeom>
            <a:avLst/>
            <a:gdLst/>
            <a:ahLst/>
            <a:cxnLst/>
            <a:rect l="l" t="t" r="r" b="b"/>
            <a:pathLst>
              <a:path w="6977380" h="839470">
                <a:moveTo>
                  <a:pt x="6976866" y="838962"/>
                </a:moveTo>
                <a:lnTo>
                  <a:pt x="6976866" y="0"/>
                </a:lnTo>
                <a:lnTo>
                  <a:pt x="144507" y="0"/>
                </a:lnTo>
                <a:lnTo>
                  <a:pt x="116261" y="41804"/>
                </a:lnTo>
                <a:lnTo>
                  <a:pt x="86616" y="93931"/>
                </a:lnTo>
                <a:lnTo>
                  <a:pt x="60983" y="148471"/>
                </a:lnTo>
                <a:lnTo>
                  <a:pt x="39563" y="205222"/>
                </a:lnTo>
                <a:lnTo>
                  <a:pt x="22554" y="263984"/>
                </a:lnTo>
                <a:lnTo>
                  <a:pt x="10157" y="324558"/>
                </a:lnTo>
                <a:lnTo>
                  <a:pt x="2572" y="386744"/>
                </a:lnTo>
                <a:lnTo>
                  <a:pt x="0" y="450342"/>
                </a:lnTo>
                <a:lnTo>
                  <a:pt x="0" y="838962"/>
                </a:lnTo>
                <a:lnTo>
                  <a:pt x="6976866" y="83896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86665" y="2905505"/>
            <a:ext cx="6904990" cy="450850"/>
          </a:xfrm>
          <a:custGeom>
            <a:avLst/>
            <a:gdLst/>
            <a:ahLst/>
            <a:cxnLst/>
            <a:rect l="l" t="t" r="r" b="b"/>
            <a:pathLst>
              <a:path w="6904990" h="450850">
                <a:moveTo>
                  <a:pt x="6904836" y="450342"/>
                </a:moveTo>
                <a:lnTo>
                  <a:pt x="6904836" y="2373"/>
                </a:lnTo>
                <a:lnTo>
                  <a:pt x="6846168" y="0"/>
                </a:lnTo>
                <a:lnTo>
                  <a:pt x="703686" y="0"/>
                </a:lnTo>
                <a:lnTo>
                  <a:pt x="640088" y="2572"/>
                </a:lnTo>
                <a:lnTo>
                  <a:pt x="577902" y="10157"/>
                </a:lnTo>
                <a:lnTo>
                  <a:pt x="517328" y="22554"/>
                </a:lnTo>
                <a:lnTo>
                  <a:pt x="458566" y="39563"/>
                </a:lnTo>
                <a:lnTo>
                  <a:pt x="401815" y="60983"/>
                </a:lnTo>
                <a:lnTo>
                  <a:pt x="347275" y="86616"/>
                </a:lnTo>
                <a:lnTo>
                  <a:pt x="295148" y="116261"/>
                </a:lnTo>
                <a:lnTo>
                  <a:pt x="245632" y="149717"/>
                </a:lnTo>
                <a:lnTo>
                  <a:pt x="198928" y="186786"/>
                </a:lnTo>
                <a:lnTo>
                  <a:pt x="155236" y="227266"/>
                </a:lnTo>
                <a:lnTo>
                  <a:pt x="114756" y="270958"/>
                </a:lnTo>
                <a:lnTo>
                  <a:pt x="77687" y="317662"/>
                </a:lnTo>
                <a:lnTo>
                  <a:pt x="44231" y="367178"/>
                </a:lnTo>
                <a:lnTo>
                  <a:pt x="14586" y="419305"/>
                </a:lnTo>
                <a:lnTo>
                  <a:pt x="0" y="450342"/>
                </a:lnTo>
                <a:lnTo>
                  <a:pt x="6904836" y="450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03" y="3355085"/>
            <a:ext cx="3713479" cy="840105"/>
          </a:xfrm>
          <a:custGeom>
            <a:avLst/>
            <a:gdLst/>
            <a:ahLst/>
            <a:cxnLst/>
            <a:rect l="l" t="t" r="r" b="b"/>
            <a:pathLst>
              <a:path w="3713479" h="840104">
                <a:moveTo>
                  <a:pt x="0" y="0"/>
                </a:moveTo>
                <a:lnTo>
                  <a:pt x="0" y="839724"/>
                </a:lnTo>
                <a:lnTo>
                  <a:pt x="3713231" y="839724"/>
                </a:lnTo>
                <a:lnTo>
                  <a:pt x="3713231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03392" y="2412520"/>
            <a:ext cx="2760980" cy="1096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 b="1">
                <a:solidFill>
                  <a:srgbClr val="FFFFFF"/>
                </a:solidFill>
                <a:latin typeface="Calibri"/>
                <a:cs typeface="Calibri"/>
              </a:rPr>
              <a:t>Geb</a:t>
            </a:r>
            <a:r>
              <a:rPr dirty="0" sz="15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auchsin</a:t>
            </a:r>
            <a:r>
              <a:rPr dirty="0" sz="1500" spc="-3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orm</a:t>
            </a:r>
            <a:r>
              <a:rPr dirty="0" sz="15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15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280">
                <a:solidFill>
                  <a:srgbClr val="FFFFFF"/>
                </a:solidFill>
                <a:latin typeface="Arial"/>
                <a:cs typeface="Arial"/>
              </a:rPr>
              <a:t>☺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2000"/>
              </a:lnSpc>
              <a:spcBef>
                <a:spcPts val="605"/>
              </a:spcBef>
            </a:pPr>
            <a:r>
              <a:rPr dirty="0" sz="1300" spc="-35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1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-3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300" spc="-10" i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300" spc="-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35" i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300" spc="-10" i="1">
                <a:solidFill>
                  <a:srgbClr val="FFFFFF"/>
                </a:solidFill>
                <a:latin typeface="Calibri"/>
                <a:cs typeface="Calibri"/>
              </a:rPr>
              <a:t>apers</a:t>
            </a:r>
            <a:r>
              <a:rPr dirty="0" sz="1300" spc="-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diene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mög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lich</a:t>
            </a:r>
            <a:r>
              <a:rPr dirty="0" sz="125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ein</a:t>
            </a:r>
            <a:r>
              <a:rPr dirty="0" sz="1250" spc="-1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ache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Orie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ierun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einem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Themen</a:t>
            </a:r>
            <a:r>
              <a:rPr dirty="0" sz="1250" spc="-2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2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sin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wissenschaf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che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300" spc="-1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50" b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3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300" spc="-2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tz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fü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22019" y="2332926"/>
            <a:ext cx="1179830" cy="516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850">
                <a:solidFill>
                  <a:srgbClr val="FFFFFF"/>
                </a:solidFill>
                <a:latin typeface="Calibri"/>
                <a:cs typeface="Calibri"/>
              </a:rPr>
              <a:t>Inhalt</a:t>
            </a:r>
            <a:endParaRPr sz="38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14635" y="3355847"/>
            <a:ext cx="6977380" cy="839469"/>
          </a:xfrm>
          <a:custGeom>
            <a:avLst/>
            <a:gdLst/>
            <a:ahLst/>
            <a:cxnLst/>
            <a:rect l="l" t="t" r="r" b="b"/>
            <a:pathLst>
              <a:path w="6977380" h="839470">
                <a:moveTo>
                  <a:pt x="0" y="838962"/>
                </a:moveTo>
                <a:lnTo>
                  <a:pt x="0" y="0"/>
                </a:lnTo>
                <a:lnTo>
                  <a:pt x="6976866" y="0"/>
                </a:lnTo>
                <a:lnTo>
                  <a:pt x="6976866" y="838962"/>
                </a:lnTo>
                <a:lnTo>
                  <a:pt x="0" y="83896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14635" y="3355848"/>
            <a:ext cx="6977380" cy="839469"/>
          </a:xfrm>
          <a:custGeom>
            <a:avLst/>
            <a:gdLst/>
            <a:ahLst/>
            <a:cxnLst/>
            <a:rect l="l" t="t" r="r" b="b"/>
            <a:pathLst>
              <a:path w="6977380" h="839470">
                <a:moveTo>
                  <a:pt x="6976866" y="838962"/>
                </a:moveTo>
                <a:lnTo>
                  <a:pt x="6976866" y="0"/>
                </a:lnTo>
                <a:lnTo>
                  <a:pt x="72029" y="0"/>
                </a:lnTo>
                <a:lnTo>
                  <a:pt x="39563" y="80253"/>
                </a:lnTo>
                <a:lnTo>
                  <a:pt x="22554" y="139016"/>
                </a:lnTo>
                <a:lnTo>
                  <a:pt x="10157" y="199590"/>
                </a:lnTo>
                <a:lnTo>
                  <a:pt x="2572" y="261776"/>
                </a:lnTo>
                <a:lnTo>
                  <a:pt x="0" y="325373"/>
                </a:lnTo>
                <a:lnTo>
                  <a:pt x="0" y="838962"/>
                </a:lnTo>
                <a:lnTo>
                  <a:pt x="6976866" y="838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03" y="4194047"/>
            <a:ext cx="3713479" cy="840105"/>
          </a:xfrm>
          <a:custGeom>
            <a:avLst/>
            <a:gdLst/>
            <a:ahLst/>
            <a:cxnLst/>
            <a:rect l="l" t="t" r="r" b="b"/>
            <a:pathLst>
              <a:path w="3713479" h="840104">
                <a:moveTo>
                  <a:pt x="0" y="0"/>
                </a:moveTo>
                <a:lnTo>
                  <a:pt x="0" y="839724"/>
                </a:lnTo>
                <a:lnTo>
                  <a:pt x="3713231" y="839724"/>
                </a:lnTo>
                <a:lnTo>
                  <a:pt x="3713231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714635" y="4194809"/>
            <a:ext cx="0" cy="839469"/>
          </a:xfrm>
          <a:custGeom>
            <a:avLst/>
            <a:gdLst/>
            <a:ahLst/>
            <a:cxnLst/>
            <a:rect l="l" t="t" r="r" b="b"/>
            <a:pathLst>
              <a:path w="0" h="839470">
                <a:moveTo>
                  <a:pt x="0" y="0"/>
                </a:moveTo>
                <a:lnTo>
                  <a:pt x="0" y="8389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422498" y="3750625"/>
            <a:ext cx="4716145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-635">
              <a:lnSpc>
                <a:spcPct val="124900"/>
              </a:lnSpc>
            </a:pP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Wi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o</a:t>
            </a:r>
            <a:r>
              <a:rPr dirty="0" sz="2150" spc="-25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2150" spc="-40" b="1">
                <a:solidFill>
                  <a:srgbClr val="E46C0A"/>
                </a:solidFill>
                <a:latin typeface="Calibri"/>
                <a:cs typeface="Calibri"/>
              </a:rPr>
              <a:t>g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nisie</a:t>
            </a:r>
            <a:r>
              <a:rPr dirty="0" sz="2150" spc="-25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2150" spc="-1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ic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h</a:t>
            </a:r>
            <a:r>
              <a:rPr dirty="0" sz="2150" spc="-1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die</a:t>
            </a:r>
            <a:r>
              <a:rPr dirty="0" sz="2150" spc="-1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Arbeit</a:t>
            </a:r>
            <a:r>
              <a:rPr dirty="0" sz="2150" spc="-1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m</a:t>
            </a:r>
            <a:r>
              <a:rPr dirty="0" sz="2150" spc="-1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spc="-185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2150" spc="-40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xt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?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spc="-90" b="1">
                <a:solidFill>
                  <a:srgbClr val="E46C0A"/>
                </a:solidFill>
                <a:latin typeface="Calibri"/>
                <a:cs typeface="Calibri"/>
              </a:rPr>
              <a:t>W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o</a:t>
            </a:r>
            <a:r>
              <a:rPr dirty="0" sz="2150" spc="-5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uf</a:t>
            </a:r>
            <a:r>
              <a:rPr dirty="0" sz="2150" spc="-1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soll</a:t>
            </a:r>
            <a:r>
              <a:rPr dirty="0" sz="2150" spc="-3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2150" spc="-1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ic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h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b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ei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m</a:t>
            </a:r>
            <a:r>
              <a:rPr dirty="0" sz="2150" spc="-1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S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c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h</a:t>
            </a:r>
            <a:r>
              <a:rPr dirty="0" sz="2150" spc="-25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eiben 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ac</a:t>
            </a:r>
            <a:r>
              <a:rPr dirty="0" sz="2150" spc="-20" b="1">
                <a:solidFill>
                  <a:srgbClr val="E46C0A"/>
                </a:solidFill>
                <a:latin typeface="Calibri"/>
                <a:cs typeface="Calibri"/>
              </a:rPr>
              <a:t>h</a:t>
            </a:r>
            <a:r>
              <a:rPr dirty="0" sz="2150" spc="-3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en?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03" y="5033009"/>
            <a:ext cx="3713479" cy="840105"/>
          </a:xfrm>
          <a:custGeom>
            <a:avLst/>
            <a:gdLst/>
            <a:ahLst/>
            <a:cxnLst/>
            <a:rect l="l" t="t" r="r" b="b"/>
            <a:pathLst>
              <a:path w="3713479" h="840104">
                <a:moveTo>
                  <a:pt x="0" y="0"/>
                </a:moveTo>
                <a:lnTo>
                  <a:pt x="0" y="839724"/>
                </a:lnTo>
                <a:lnTo>
                  <a:pt x="3713231" y="839724"/>
                </a:lnTo>
                <a:lnTo>
                  <a:pt x="3713231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03" y="5682996"/>
            <a:ext cx="3400425" cy="189865"/>
          </a:xfrm>
          <a:custGeom>
            <a:avLst/>
            <a:gdLst/>
            <a:ahLst/>
            <a:cxnLst/>
            <a:rect l="l" t="t" r="r" b="b"/>
            <a:pathLst>
              <a:path w="3400425" h="189864">
                <a:moveTo>
                  <a:pt x="3400310" y="189738"/>
                </a:moveTo>
                <a:lnTo>
                  <a:pt x="3385321" y="137267"/>
                </a:lnTo>
                <a:lnTo>
                  <a:pt x="3359474" y="92006"/>
                </a:lnTo>
                <a:lnTo>
                  <a:pt x="3324184" y="54091"/>
                </a:lnTo>
                <a:lnTo>
                  <a:pt x="3281040" y="25079"/>
                </a:lnTo>
                <a:lnTo>
                  <a:pt x="3231630" y="6529"/>
                </a:lnTo>
                <a:lnTo>
                  <a:pt x="3177545" y="0"/>
                </a:lnTo>
                <a:lnTo>
                  <a:pt x="0" y="0"/>
                </a:lnTo>
                <a:lnTo>
                  <a:pt x="0" y="189738"/>
                </a:lnTo>
                <a:lnTo>
                  <a:pt x="3400310" y="18973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03391" y="3515931"/>
            <a:ext cx="2922905" cy="1927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</a:pP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250" spc="5" b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ü</a:t>
            </a:r>
            <a:r>
              <a:rPr dirty="0" sz="125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250" spc="2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Lehrbücher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2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emeinsame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Arbei</a:t>
            </a:r>
            <a:r>
              <a:rPr dirty="0" sz="125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Leh</a:t>
            </a:r>
            <a:r>
              <a:rPr dirty="0" sz="1250" spc="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5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25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ltun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2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ode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für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ei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nach</a:t>
            </a:r>
            <a:r>
              <a:rPr dirty="0" sz="1300" spc="-3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3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schend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Auseinande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setzun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mit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50" spc="3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Thema.</a:t>
            </a:r>
            <a:endParaRPr sz="1250">
              <a:latin typeface="Calibri"/>
              <a:cs typeface="Calibri"/>
            </a:endParaRPr>
          </a:p>
          <a:p>
            <a:pPr marL="12700" marR="19050">
              <a:lnSpc>
                <a:spcPct val="101699"/>
              </a:lnSpc>
              <a:spcBef>
                <a:spcPts val="610"/>
              </a:spcBef>
            </a:pPr>
            <a:r>
              <a:rPr dirty="0" sz="1300" spc="-65" b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ei</a:t>
            </a:r>
            <a:r>
              <a:rPr dirty="0" sz="1300" spc="-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erfüh</a:t>
            </a:r>
            <a:r>
              <a:rPr dirty="0" sz="1300" spc="-2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1300" spc="-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2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tur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sowie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0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‐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300" spc="-25" b="1">
                <a:solidFill>
                  <a:srgbClr val="FFFFFF"/>
                </a:solidFill>
                <a:latin typeface="Calibri"/>
                <a:cs typeface="Calibri"/>
              </a:rPr>
              <a:t>ä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tzliche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300" spc="-25" b="1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erialie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und</a:t>
            </a:r>
            <a:r>
              <a:rPr dirty="0" sz="13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300" spc="-25" b="1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ernetl</a:t>
            </a:r>
            <a:r>
              <a:rPr dirty="0" sz="13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-25" b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finden</a:t>
            </a:r>
            <a:r>
              <a:rPr dirty="0" sz="12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Sie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2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wie</a:t>
            </a:r>
            <a:r>
              <a:rPr dirty="0" sz="12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diese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2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‚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dirty="0" sz="1250" spc="-1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-114">
                <a:solidFill>
                  <a:srgbClr val="FFFFFF"/>
                </a:solidFill>
                <a:latin typeface="Calibri"/>
                <a:cs typeface="Calibri"/>
              </a:rPr>
              <a:t>‘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übe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 Zitie</a:t>
            </a:r>
            <a:r>
              <a:rPr dirty="0" sz="1250" spc="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5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schla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2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25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250" spc="10" i="1">
                <a:solidFill>
                  <a:srgbClr val="FFFFFF"/>
                </a:solidFill>
                <a:latin typeface="Calibri"/>
                <a:cs typeface="Calibri"/>
              </a:rPr>
              <a:t>Viel</a:t>
            </a:r>
            <a:r>
              <a:rPr dirty="0" sz="125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 i="1">
                <a:solidFill>
                  <a:srgbClr val="FFFFFF"/>
                </a:solidFill>
                <a:latin typeface="Calibri"/>
                <a:cs typeface="Calibri"/>
              </a:rPr>
              <a:t>Spaß</a:t>
            </a:r>
            <a:r>
              <a:rPr dirty="0" sz="1250" spc="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 i="1">
                <a:solidFill>
                  <a:srgbClr val="FFFFFF"/>
                </a:solidFill>
                <a:latin typeface="Calibri"/>
                <a:cs typeface="Calibri"/>
              </a:rPr>
              <a:t>beim</a:t>
            </a:r>
            <a:r>
              <a:rPr dirty="0" sz="125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 i="1">
                <a:solidFill>
                  <a:srgbClr val="FFFFFF"/>
                </a:solidFill>
                <a:latin typeface="Calibri"/>
                <a:cs typeface="Calibri"/>
              </a:rPr>
              <a:t>Nach</a:t>
            </a:r>
            <a:r>
              <a:rPr dirty="0" sz="1250" spc="10" i="1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dirty="0" sz="1250" spc="-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 i="1">
                <a:solidFill>
                  <a:srgbClr val="FFFFFF"/>
                </a:solidFill>
                <a:latin typeface="Calibri"/>
                <a:cs typeface="Calibri"/>
              </a:rPr>
              <a:t>und</a:t>
            </a:r>
            <a:r>
              <a:rPr dirty="0" sz="1250" spc="-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30" i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250" spc="10" i="1">
                <a:solidFill>
                  <a:srgbClr val="FFFFFF"/>
                </a:solidFill>
                <a:latin typeface="Calibri"/>
                <a:cs typeface="Calibri"/>
              </a:rPr>
              <a:t>ei</a:t>
            </a:r>
            <a:r>
              <a:rPr dirty="0" sz="1250" spc="-5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15" i="1">
                <a:solidFill>
                  <a:srgbClr val="FFFFFF"/>
                </a:solidFill>
                <a:latin typeface="Calibri"/>
                <a:cs typeface="Calibri"/>
              </a:rPr>
              <a:t>erden</a:t>
            </a:r>
            <a:r>
              <a:rPr dirty="0" sz="1250" spc="-30" i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250" spc="15" i="1">
                <a:solidFill>
                  <a:srgbClr val="FFFFFF"/>
                </a:solidFill>
                <a:latin typeface="Calibri"/>
                <a:cs typeface="Calibri"/>
              </a:rPr>
              <a:t>en!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38783" y="3340671"/>
            <a:ext cx="302895" cy="299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>
                <a:latin typeface="Calibri"/>
                <a:cs typeface="Calibri"/>
              </a:rPr>
              <a:t>03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22525" y="3340671"/>
            <a:ext cx="4666615" cy="299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90" b="1">
                <a:solidFill>
                  <a:srgbClr val="E46C0A"/>
                </a:solidFill>
                <a:latin typeface="Calibri"/>
                <a:cs typeface="Calibri"/>
              </a:rPr>
              <a:t>W</a:t>
            </a:r>
            <a:r>
              <a:rPr dirty="0" sz="2150" spc="-25" b="1">
                <a:solidFill>
                  <a:srgbClr val="E46C0A"/>
                </a:solidFill>
                <a:latin typeface="Calibri"/>
                <a:cs typeface="Calibri"/>
              </a:rPr>
              <a:t>o</a:t>
            </a:r>
            <a:r>
              <a:rPr dirty="0" sz="2150" spc="-15" b="1">
                <a:solidFill>
                  <a:srgbClr val="E46C0A"/>
                </a:solidFill>
                <a:latin typeface="Calibri"/>
                <a:cs typeface="Calibri"/>
              </a:rPr>
              <a:t>z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u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 wissensch</a:t>
            </a:r>
            <a:r>
              <a:rPr dirty="0" sz="2150" spc="-10" b="1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ftliche</a:t>
            </a:r>
            <a:r>
              <a:rPr dirty="0" sz="2150" spc="-1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spc="-185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2150" spc="-40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x</a:t>
            </a:r>
            <a:r>
              <a:rPr dirty="0" sz="2150" spc="-3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e sch</a:t>
            </a:r>
            <a:r>
              <a:rPr dirty="0" sz="2150" spc="-25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eiben?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38755" y="3750625"/>
            <a:ext cx="302895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>
                <a:latin typeface="Calibri"/>
                <a:cs typeface="Calibri"/>
              </a:rPr>
              <a:t>04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2150">
                <a:latin typeface="Calibri"/>
                <a:cs typeface="Calibri"/>
              </a:rPr>
              <a:t>09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14635" y="5033771"/>
            <a:ext cx="0" cy="839469"/>
          </a:xfrm>
          <a:custGeom>
            <a:avLst/>
            <a:gdLst/>
            <a:ahLst/>
            <a:cxnLst/>
            <a:rect l="l" t="t" r="r" b="b"/>
            <a:pathLst>
              <a:path w="0" h="839470">
                <a:moveTo>
                  <a:pt x="0" y="0"/>
                </a:moveTo>
                <a:lnTo>
                  <a:pt x="0" y="8389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03" y="5871971"/>
            <a:ext cx="3713479" cy="840105"/>
          </a:xfrm>
          <a:custGeom>
            <a:avLst/>
            <a:gdLst/>
            <a:ahLst/>
            <a:cxnLst/>
            <a:rect l="l" t="t" r="r" b="b"/>
            <a:pathLst>
              <a:path w="3713479" h="840104">
                <a:moveTo>
                  <a:pt x="0" y="0"/>
                </a:moveTo>
                <a:lnTo>
                  <a:pt x="0" y="839724"/>
                </a:lnTo>
                <a:lnTo>
                  <a:pt x="3713231" y="839724"/>
                </a:lnTo>
                <a:lnTo>
                  <a:pt x="3713231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03" y="5872734"/>
            <a:ext cx="3403600" cy="839469"/>
          </a:xfrm>
          <a:custGeom>
            <a:avLst/>
            <a:gdLst/>
            <a:ahLst/>
            <a:cxnLst/>
            <a:rect l="l" t="t" r="r" b="b"/>
            <a:pathLst>
              <a:path w="3403600" h="839470">
                <a:moveTo>
                  <a:pt x="3403097" y="838962"/>
                </a:moveTo>
                <a:lnTo>
                  <a:pt x="3403097" y="35051"/>
                </a:lnTo>
                <a:lnTo>
                  <a:pt x="3402347" y="16607"/>
                </a:lnTo>
                <a:lnTo>
                  <a:pt x="3400310" y="0"/>
                </a:lnTo>
                <a:lnTo>
                  <a:pt x="0" y="0"/>
                </a:lnTo>
                <a:lnTo>
                  <a:pt x="0" y="838962"/>
                </a:lnTo>
                <a:lnTo>
                  <a:pt x="3403097" y="83896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714635" y="5872733"/>
            <a:ext cx="345440" cy="839469"/>
          </a:xfrm>
          <a:custGeom>
            <a:avLst/>
            <a:gdLst/>
            <a:ahLst/>
            <a:cxnLst/>
            <a:rect l="l" t="t" r="r" b="b"/>
            <a:pathLst>
              <a:path w="345439" h="839470">
                <a:moveTo>
                  <a:pt x="344916" y="838962"/>
                </a:moveTo>
                <a:lnTo>
                  <a:pt x="0" y="0"/>
                </a:lnTo>
                <a:lnTo>
                  <a:pt x="0" y="195072"/>
                </a:lnTo>
                <a:lnTo>
                  <a:pt x="2572" y="258664"/>
                </a:lnTo>
                <a:lnTo>
                  <a:pt x="10157" y="320834"/>
                </a:lnTo>
                <a:lnTo>
                  <a:pt x="22554" y="381383"/>
                </a:lnTo>
                <a:lnTo>
                  <a:pt x="39563" y="440113"/>
                </a:lnTo>
                <a:lnTo>
                  <a:pt x="60983" y="496824"/>
                </a:lnTo>
                <a:lnTo>
                  <a:pt x="86616" y="551317"/>
                </a:lnTo>
                <a:lnTo>
                  <a:pt x="116261" y="603395"/>
                </a:lnTo>
                <a:lnTo>
                  <a:pt x="149717" y="652857"/>
                </a:lnTo>
                <a:lnTo>
                  <a:pt x="186786" y="699505"/>
                </a:lnTo>
                <a:lnTo>
                  <a:pt x="227266" y="743140"/>
                </a:lnTo>
                <a:lnTo>
                  <a:pt x="270958" y="783564"/>
                </a:lnTo>
                <a:lnTo>
                  <a:pt x="317662" y="820576"/>
                </a:lnTo>
                <a:lnTo>
                  <a:pt x="344916" y="83896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714635" y="5872734"/>
            <a:ext cx="6977380" cy="839469"/>
          </a:xfrm>
          <a:custGeom>
            <a:avLst/>
            <a:gdLst/>
            <a:ahLst/>
            <a:cxnLst/>
            <a:rect l="l" t="t" r="r" b="b"/>
            <a:pathLst>
              <a:path w="6977380" h="839470">
                <a:moveTo>
                  <a:pt x="0" y="838962"/>
                </a:moveTo>
                <a:lnTo>
                  <a:pt x="0" y="0"/>
                </a:lnTo>
                <a:lnTo>
                  <a:pt x="6976866" y="0"/>
                </a:lnTo>
                <a:lnTo>
                  <a:pt x="6976866" y="838962"/>
                </a:lnTo>
                <a:lnTo>
                  <a:pt x="0" y="838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438783" y="4569777"/>
            <a:ext cx="302895" cy="1529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>
                <a:latin typeface="Calibri"/>
                <a:cs typeface="Calibri"/>
              </a:rPr>
              <a:t>10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2150">
                <a:latin typeface="Calibri"/>
                <a:cs typeface="Calibri"/>
              </a:rPr>
              <a:t>13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2150">
                <a:latin typeface="Calibri"/>
                <a:cs typeface="Calibri"/>
              </a:rPr>
              <a:t>15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2150">
                <a:latin typeface="Calibri"/>
                <a:cs typeface="Calibri"/>
              </a:rPr>
              <a:t>24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22525" y="4569777"/>
            <a:ext cx="4728845" cy="1529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91820">
              <a:lnSpc>
                <a:spcPct val="125099"/>
              </a:lnSpc>
            </a:pP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Gib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2150" spc="-2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es</a:t>
            </a:r>
            <a:r>
              <a:rPr dirty="0" sz="2150" spc="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einen</a:t>
            </a:r>
            <a:r>
              <a:rPr dirty="0" sz="2150" spc="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spc="-20" b="1">
                <a:solidFill>
                  <a:srgbClr val="E46C0A"/>
                </a:solidFill>
                <a:latin typeface="Calibri"/>
                <a:cs typeface="Calibri"/>
              </a:rPr>
              <a:t>v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rbindliche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n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Aufbau?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spc="-90" b="1">
                <a:solidFill>
                  <a:srgbClr val="E46C0A"/>
                </a:solidFill>
                <a:latin typeface="Calibri"/>
                <a:cs typeface="Calibri"/>
              </a:rPr>
              <a:t>W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o</a:t>
            </a:r>
            <a:r>
              <a:rPr dirty="0" sz="2150" spc="-5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auf</a:t>
            </a:r>
            <a:r>
              <a:rPr dirty="0" sz="2150" spc="-1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mus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s 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ic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h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 i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nh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altlic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h</a:t>
            </a:r>
            <a:r>
              <a:rPr dirty="0" sz="2150" spc="-2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ac</a:t>
            </a:r>
            <a:r>
              <a:rPr dirty="0" sz="2150" spc="-20" b="1">
                <a:solidFill>
                  <a:srgbClr val="E46C0A"/>
                </a:solidFill>
                <a:latin typeface="Calibri"/>
                <a:cs typeface="Calibri"/>
              </a:rPr>
              <a:t>h</a:t>
            </a:r>
            <a:r>
              <a:rPr dirty="0" sz="2150" spc="-3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en?</a:t>
            </a:r>
            <a:endParaRPr sz="2150">
              <a:latin typeface="Calibri"/>
              <a:cs typeface="Calibri"/>
            </a:endParaRPr>
          </a:p>
          <a:p>
            <a:pPr marL="12700" marR="5080">
              <a:lnSpc>
                <a:spcPct val="125099"/>
              </a:lnSpc>
            </a:pP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Wi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spc="-30" b="1">
                <a:solidFill>
                  <a:srgbClr val="E46C0A"/>
                </a:solidFill>
                <a:latin typeface="Calibri"/>
                <a:cs typeface="Calibri"/>
              </a:rPr>
              <a:t>g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ehe</a:t>
            </a:r>
            <a:r>
              <a:rPr dirty="0" sz="2150" spc="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ic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h</a:t>
            </a:r>
            <a:r>
              <a:rPr dirty="0" sz="2150" spc="-1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mi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2150" spc="-2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f</a:t>
            </a:r>
            <a:r>
              <a:rPr dirty="0" sz="2150" spc="-25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emden</a:t>
            </a:r>
            <a:r>
              <a:rPr dirty="0" sz="2150" spc="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Gedan</a:t>
            </a:r>
            <a:r>
              <a:rPr dirty="0" sz="2150" spc="-60" b="1">
                <a:solidFill>
                  <a:srgbClr val="E46C0A"/>
                </a:solidFill>
                <a:latin typeface="Calibri"/>
                <a:cs typeface="Calibri"/>
              </a:rPr>
              <a:t>k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en</a:t>
            </a:r>
            <a:r>
              <a:rPr dirty="0" sz="2150" spc="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um?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spc="-90" b="1">
                <a:solidFill>
                  <a:srgbClr val="E46C0A"/>
                </a:solidFill>
                <a:latin typeface="Calibri"/>
                <a:cs typeface="Calibri"/>
              </a:rPr>
              <a:t>W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o</a:t>
            </a:r>
            <a:r>
              <a:rPr dirty="0" sz="2150" spc="-5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auf</a:t>
            </a:r>
            <a:r>
              <a:rPr dirty="0" sz="2150" spc="-1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soll</a:t>
            </a:r>
            <a:r>
              <a:rPr dirty="0" sz="2150" spc="-3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 ic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h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bei</a:t>
            </a:r>
            <a:r>
              <a:rPr dirty="0" sz="2150" spc="-1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der Sp</a:t>
            </a:r>
            <a:r>
              <a:rPr dirty="0" sz="2150" spc="-5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c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he 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ac</a:t>
            </a:r>
            <a:r>
              <a:rPr dirty="0" sz="2150" spc="-20" b="1">
                <a:solidFill>
                  <a:srgbClr val="E46C0A"/>
                </a:solidFill>
                <a:latin typeface="Calibri"/>
                <a:cs typeface="Calibri"/>
              </a:rPr>
              <a:t>h</a:t>
            </a:r>
            <a:r>
              <a:rPr dirty="0" sz="2150" spc="-3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en?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7981" y="5981001"/>
            <a:ext cx="2780665" cy="779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5" b="1">
                <a:latin typeface="Calibri"/>
                <a:cs typeface="Calibri"/>
              </a:rPr>
              <a:t>Zitie</a:t>
            </a:r>
            <a:r>
              <a:rPr dirty="0" sz="1300" b="1">
                <a:latin typeface="Calibri"/>
                <a:cs typeface="Calibri"/>
              </a:rPr>
              <a:t>r</a:t>
            </a:r>
            <a:r>
              <a:rPr dirty="0" sz="1300" spc="-25" b="1">
                <a:latin typeface="Calibri"/>
                <a:cs typeface="Calibri"/>
              </a:rPr>
              <a:t>v</a:t>
            </a:r>
            <a:r>
              <a:rPr dirty="0" sz="1300" spc="-10" b="1">
                <a:latin typeface="Calibri"/>
                <a:cs typeface="Calibri"/>
              </a:rPr>
              <a:t>o</a:t>
            </a:r>
            <a:r>
              <a:rPr dirty="0" sz="1300" spc="-30" b="1">
                <a:latin typeface="Calibri"/>
                <a:cs typeface="Calibri"/>
              </a:rPr>
              <a:t>r</a:t>
            </a:r>
            <a:r>
              <a:rPr dirty="0" sz="1300" spc="-10" b="1">
                <a:latin typeface="Calibri"/>
                <a:cs typeface="Calibri"/>
              </a:rPr>
              <a:t>s</a:t>
            </a:r>
            <a:r>
              <a:rPr dirty="0" sz="1300" spc="-15" b="1">
                <a:latin typeface="Calibri"/>
                <a:cs typeface="Calibri"/>
              </a:rPr>
              <a:t>chlag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ts val="1550"/>
              </a:lnSpc>
              <a:spcBef>
                <a:spcPts val="50"/>
              </a:spcBef>
            </a:pPr>
            <a:r>
              <a:rPr dirty="0" sz="1250" spc="15">
                <a:latin typeface="Calibri"/>
                <a:cs typeface="Calibri"/>
              </a:rPr>
              <a:t>Bohrha</a:t>
            </a:r>
            <a:r>
              <a:rPr dirty="0" sz="1250" spc="-10">
                <a:latin typeface="Calibri"/>
                <a:cs typeface="Calibri"/>
              </a:rPr>
              <a:t>r</a:t>
            </a:r>
            <a:r>
              <a:rPr dirty="0" sz="1250" spc="5">
                <a:latin typeface="Calibri"/>
                <a:cs typeface="Calibri"/>
              </a:rPr>
              <a:t>d</a:t>
            </a:r>
            <a:r>
              <a:rPr dirty="0" sz="1250" spc="10">
                <a:latin typeface="Calibri"/>
                <a:cs typeface="Calibri"/>
              </a:rPr>
              <a:t>t,</a:t>
            </a:r>
            <a:r>
              <a:rPr dirty="0" sz="1250" spc="-10">
                <a:latin typeface="Calibri"/>
                <a:cs typeface="Calibri"/>
              </a:rPr>
              <a:t> </a:t>
            </a:r>
            <a:r>
              <a:rPr dirty="0" sz="1250" spc="10">
                <a:latin typeface="Calibri"/>
                <a:cs typeface="Calibri"/>
              </a:rPr>
              <a:t>Ral</a:t>
            </a:r>
            <a:r>
              <a:rPr dirty="0" sz="1250" spc="10">
                <a:latin typeface="Calibri"/>
                <a:cs typeface="Calibri"/>
              </a:rPr>
              <a:t>f</a:t>
            </a:r>
            <a:r>
              <a:rPr dirty="0" sz="1250" spc="5">
                <a:latin typeface="Calibri"/>
                <a:cs typeface="Calibri"/>
              </a:rPr>
              <a:t> </a:t>
            </a:r>
            <a:r>
              <a:rPr dirty="0" sz="1250" spc="10">
                <a:latin typeface="Calibri"/>
                <a:cs typeface="Calibri"/>
              </a:rPr>
              <a:t>(2011)</a:t>
            </a:r>
            <a:r>
              <a:rPr dirty="0" sz="1250" spc="10">
                <a:latin typeface="Calibri"/>
                <a:cs typeface="Calibri"/>
              </a:rPr>
              <a:t>: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 spc="10">
                <a:latin typeface="Calibri"/>
                <a:cs typeface="Calibri"/>
              </a:rPr>
              <a:t>Wissenschaftliche</a:t>
            </a:r>
            <a:r>
              <a:rPr dirty="0" sz="1250">
                <a:latin typeface="Calibri"/>
                <a:cs typeface="Calibri"/>
              </a:rPr>
              <a:t> </a:t>
            </a:r>
            <a:r>
              <a:rPr dirty="0" sz="1300" spc="-125">
                <a:latin typeface="Calibri"/>
                <a:cs typeface="Calibri"/>
              </a:rPr>
              <a:t>T</a:t>
            </a:r>
            <a:r>
              <a:rPr dirty="0" sz="1300" spc="-30">
                <a:latin typeface="Calibri"/>
                <a:cs typeface="Calibri"/>
              </a:rPr>
              <a:t>e</a:t>
            </a:r>
            <a:r>
              <a:rPr dirty="0" sz="1300" spc="-5">
                <a:latin typeface="Calibri"/>
                <a:cs typeface="Calibri"/>
              </a:rPr>
              <a:t>x</a:t>
            </a:r>
            <a:r>
              <a:rPr dirty="0" sz="1300" spc="-20">
                <a:latin typeface="Calibri"/>
                <a:cs typeface="Calibri"/>
              </a:rPr>
              <a:t>t</a:t>
            </a:r>
            <a:r>
              <a:rPr dirty="0" sz="1300" spc="-10">
                <a:latin typeface="Calibri"/>
                <a:cs typeface="Calibri"/>
              </a:rPr>
              <a:t>e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sch</a:t>
            </a:r>
            <a:r>
              <a:rPr dirty="0" sz="1300" spc="-25">
                <a:latin typeface="Calibri"/>
                <a:cs typeface="Calibri"/>
              </a:rPr>
              <a:t>r</a:t>
            </a:r>
            <a:r>
              <a:rPr dirty="0" sz="1300" spc="-10">
                <a:latin typeface="Calibri"/>
                <a:cs typeface="Calibri"/>
              </a:rPr>
              <a:t>eiben,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onlin</a:t>
            </a:r>
            <a:r>
              <a:rPr dirty="0" sz="1300" spc="-10">
                <a:latin typeface="Calibri"/>
                <a:cs typeface="Calibri"/>
              </a:rPr>
              <a:t>e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u</a:t>
            </a:r>
            <a:r>
              <a:rPr dirty="0" sz="1300" spc="-25">
                <a:latin typeface="Calibri"/>
                <a:cs typeface="Calibri"/>
              </a:rPr>
              <a:t>nt</a:t>
            </a:r>
            <a:r>
              <a:rPr dirty="0" sz="1300" spc="-5">
                <a:latin typeface="Calibri"/>
                <a:cs typeface="Calibri"/>
              </a:rPr>
              <a:t>er: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ww</a:t>
            </a:r>
            <a:r>
              <a:rPr dirty="0" sz="1300" spc="-95">
                <a:latin typeface="Calibri"/>
                <a:cs typeface="Calibri"/>
              </a:rPr>
              <a:t>w</a:t>
            </a:r>
            <a:r>
              <a:rPr dirty="0" sz="1300" spc="-10">
                <a:latin typeface="Calibri"/>
                <a:cs typeface="Calibri"/>
              </a:rPr>
              <a:t>.h</a:t>
            </a:r>
            <a:r>
              <a:rPr dirty="0" sz="1300" spc="-5">
                <a:latin typeface="Calibri"/>
                <a:cs typeface="Calibri"/>
              </a:rPr>
              <a:t>s</a:t>
            </a:r>
            <a:r>
              <a:rPr dirty="0" sz="1300" spc="-5">
                <a:latin typeface="Calibri"/>
                <a:cs typeface="Calibri"/>
              </a:rPr>
              <a:t>‐ </a:t>
            </a:r>
            <a:r>
              <a:rPr dirty="0" sz="1250">
                <a:latin typeface="Calibri"/>
                <a:cs typeface="Calibri"/>
              </a:rPr>
              <a:t>c</a:t>
            </a:r>
            <a:r>
              <a:rPr dirty="0" sz="1250" spc="10">
                <a:latin typeface="Calibri"/>
                <a:cs typeface="Calibri"/>
              </a:rPr>
              <a:t>obu</a:t>
            </a:r>
            <a:r>
              <a:rPr dirty="0" sz="1250" spc="-10">
                <a:latin typeface="Calibri"/>
                <a:cs typeface="Calibri"/>
              </a:rPr>
              <a:t>r</a:t>
            </a:r>
            <a:r>
              <a:rPr dirty="0" sz="1300" spc="-15">
                <a:latin typeface="Calibri"/>
                <a:cs typeface="Calibri"/>
              </a:rPr>
              <a:t>g.d</a:t>
            </a:r>
            <a:r>
              <a:rPr dirty="0" sz="1300" spc="-10">
                <a:latin typeface="Calibri"/>
                <a:cs typeface="Calibri"/>
              </a:rPr>
              <a:t>e</a:t>
            </a:r>
            <a:r>
              <a:rPr dirty="0" sz="1300" spc="-10">
                <a:latin typeface="Calibri"/>
                <a:cs typeface="Calibri"/>
              </a:rPr>
              <a:t>/</a:t>
            </a:r>
            <a:r>
              <a:rPr dirty="0" sz="1300" spc="-10">
                <a:latin typeface="Calibri"/>
                <a:cs typeface="Calibri"/>
              </a:rPr>
              <a:t>rb</a:t>
            </a:r>
            <a:r>
              <a:rPr dirty="0" sz="1300" spc="-15">
                <a:latin typeface="Calibri"/>
                <a:cs typeface="Calibri"/>
              </a:rPr>
              <a:t>o</a:t>
            </a:r>
            <a:r>
              <a:rPr dirty="0" sz="1300" spc="-5">
                <a:latin typeface="Calibri"/>
                <a:cs typeface="Calibri"/>
              </a:rPr>
              <a:t>‐</a:t>
            </a:r>
            <a:r>
              <a:rPr dirty="0" sz="1300" spc="-15">
                <a:latin typeface="Calibri"/>
                <a:cs typeface="Calibri"/>
              </a:rPr>
              <a:t>wissAr</a:t>
            </a:r>
            <a:r>
              <a:rPr dirty="0" sz="1300" spc="-10">
                <a:latin typeface="Calibri"/>
                <a:cs typeface="Calibri"/>
              </a:rPr>
              <a:t>b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(</a:t>
            </a:r>
            <a:r>
              <a:rPr dirty="0" sz="1300" spc="-10">
                <a:latin typeface="Calibri"/>
                <a:cs typeface="Calibri"/>
              </a:rPr>
              <a:t>am: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...</a:t>
            </a:r>
            <a:r>
              <a:rPr dirty="0" sz="1300" spc="-5">
                <a:latin typeface="Calibri"/>
                <a:cs typeface="Calibri"/>
              </a:rPr>
              <a:t>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38783" y="6209601"/>
            <a:ext cx="302895" cy="299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>
                <a:latin typeface="Calibri"/>
                <a:cs typeface="Calibri"/>
              </a:rPr>
              <a:t>27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22525" y="6209601"/>
            <a:ext cx="4314190" cy="299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Wi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 mus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s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die</a:t>
            </a:r>
            <a:r>
              <a:rPr dirty="0" sz="2150" spc="-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äuße</a:t>
            </a:r>
            <a:r>
              <a:rPr dirty="0" sz="2150" spc="-25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2150" spc="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spc="-25" b="1">
                <a:solidFill>
                  <a:srgbClr val="E46C0A"/>
                </a:solidFill>
                <a:latin typeface="Calibri"/>
                <a:cs typeface="Calibri"/>
              </a:rPr>
              <a:t>F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orm</a:t>
            </a:r>
            <a:r>
              <a:rPr dirty="0" sz="2150" spc="-2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2150" b="1">
                <a:solidFill>
                  <a:srgbClr val="E46C0A"/>
                </a:solidFill>
                <a:latin typeface="Calibri"/>
                <a:cs typeface="Calibri"/>
              </a:rPr>
              <a:t>aussehen?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403" y="6710933"/>
            <a:ext cx="0" cy="845819"/>
          </a:xfrm>
          <a:custGeom>
            <a:avLst/>
            <a:gdLst/>
            <a:ahLst/>
            <a:cxnLst/>
            <a:rect l="l" t="t" r="r" b="b"/>
            <a:pathLst>
              <a:path w="0" h="845820">
                <a:moveTo>
                  <a:pt x="0" y="0"/>
                </a:moveTo>
                <a:lnTo>
                  <a:pt x="0" y="8458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403" y="7048500"/>
            <a:ext cx="1460500" cy="508634"/>
          </a:xfrm>
          <a:custGeom>
            <a:avLst/>
            <a:gdLst/>
            <a:ahLst/>
            <a:cxnLst/>
            <a:rect l="l" t="t" r="r" b="b"/>
            <a:pathLst>
              <a:path w="1460500" h="508634">
                <a:moveTo>
                  <a:pt x="0" y="0"/>
                </a:moveTo>
                <a:lnTo>
                  <a:pt x="0" y="508253"/>
                </a:lnTo>
                <a:lnTo>
                  <a:pt x="1459997" y="508253"/>
                </a:lnTo>
                <a:lnTo>
                  <a:pt x="1459997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403" y="7288530"/>
            <a:ext cx="6042660" cy="268605"/>
          </a:xfrm>
          <a:custGeom>
            <a:avLst/>
            <a:gdLst/>
            <a:ahLst/>
            <a:cxnLst/>
            <a:rect l="l" t="t" r="r" b="b"/>
            <a:pathLst>
              <a:path w="6042660" h="268604">
                <a:moveTo>
                  <a:pt x="0" y="0"/>
                </a:moveTo>
                <a:lnTo>
                  <a:pt x="0" y="268224"/>
                </a:lnTo>
                <a:lnTo>
                  <a:pt x="6042665" y="268224"/>
                </a:lnTo>
                <a:lnTo>
                  <a:pt x="6042665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403" y="6711695"/>
            <a:ext cx="10690225" cy="845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8810">
              <a:lnSpc>
                <a:spcPct val="100000"/>
              </a:lnSpc>
            </a:pP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Wissenschaftlich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10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125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sch</a:t>
            </a:r>
            <a:r>
              <a:rPr dirty="0" sz="125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eiben</a:t>
            </a:r>
            <a:endParaRPr sz="1250">
              <a:latin typeface="Calibri"/>
              <a:cs typeface="Calibri"/>
            </a:endParaRPr>
          </a:p>
          <a:p>
            <a:pPr marL="1908810">
              <a:lnSpc>
                <a:spcPct val="100000"/>
              </a:lnSpc>
              <a:spcBef>
                <a:spcPts val="210"/>
              </a:spcBef>
              <a:tabLst>
                <a:tab pos="7663815" algn="l"/>
              </a:tabLst>
            </a:pPr>
            <a:r>
              <a:rPr dirty="0" baseline="6666" sz="1875" spc="44">
                <a:solidFill>
                  <a:srgbClr val="FFFFFF"/>
                </a:solidFill>
                <a:latin typeface="Calibri"/>
                <a:cs typeface="Calibri"/>
              </a:rPr>
              <a:t>ww</a:t>
            </a:r>
            <a:r>
              <a:rPr dirty="0" baseline="6666" sz="1875" spc="-89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baseline="6666" sz="1875" spc="7">
                <a:solidFill>
                  <a:srgbClr val="FFFFFF"/>
                </a:solidFill>
                <a:latin typeface="Calibri"/>
                <a:cs typeface="Calibri"/>
              </a:rPr>
              <a:t>.h</a:t>
            </a:r>
            <a:r>
              <a:rPr dirty="0" baseline="6666" sz="1875" spc="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baseline="6666" sz="1875" spc="15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dirty="0" baseline="6666" sz="187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baseline="6666" sz="1875" spc="15">
                <a:solidFill>
                  <a:srgbClr val="FFFFFF"/>
                </a:solidFill>
                <a:latin typeface="Calibri"/>
                <a:cs typeface="Calibri"/>
              </a:rPr>
              <a:t>obu</a:t>
            </a:r>
            <a:r>
              <a:rPr dirty="0" baseline="6666" sz="1875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baseline="6666" sz="1875" spc="22">
                <a:solidFill>
                  <a:srgbClr val="FFFFFF"/>
                </a:solidFill>
                <a:latin typeface="Calibri"/>
                <a:cs typeface="Calibri"/>
              </a:rPr>
              <a:t>g.de/rb</a:t>
            </a:r>
            <a:r>
              <a:rPr dirty="0" baseline="6666" sz="1875" spc="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baseline="6666" sz="1875" spc="15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dirty="0" baseline="6666" sz="1875" spc="15">
                <a:solidFill>
                  <a:srgbClr val="FFFFFF"/>
                </a:solidFill>
                <a:latin typeface="Calibri"/>
                <a:cs typeface="Calibri"/>
              </a:rPr>
              <a:t>wissAr</a:t>
            </a:r>
            <a:r>
              <a:rPr dirty="0" baseline="6666" sz="1875" spc="22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baseline="6666" sz="187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25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50" spc="-7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250" spc="-1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Ralf</a:t>
            </a: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Bohrha</a:t>
            </a:r>
            <a:r>
              <a:rPr dirty="0" sz="125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2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Hochschul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Cobu</a:t>
            </a:r>
            <a:r>
              <a:rPr dirty="0" sz="125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403" y="6710933"/>
            <a:ext cx="10690225" cy="845819"/>
          </a:xfrm>
          <a:custGeom>
            <a:avLst/>
            <a:gdLst/>
            <a:ahLst/>
            <a:cxnLst/>
            <a:rect l="l" t="t" r="r" b="b"/>
            <a:pathLst>
              <a:path w="10690225" h="845820">
                <a:moveTo>
                  <a:pt x="0" y="0"/>
                </a:moveTo>
                <a:lnTo>
                  <a:pt x="0" y="845820"/>
                </a:lnTo>
                <a:lnTo>
                  <a:pt x="10690098" y="845820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03" y="6711695"/>
            <a:ext cx="3403600" cy="320040"/>
          </a:xfrm>
          <a:custGeom>
            <a:avLst/>
            <a:gdLst/>
            <a:ahLst/>
            <a:cxnLst/>
            <a:rect l="l" t="t" r="r" b="b"/>
            <a:pathLst>
              <a:path w="3403600" h="320040">
                <a:moveTo>
                  <a:pt x="3403097" y="95249"/>
                </a:moveTo>
                <a:lnTo>
                  <a:pt x="3403097" y="0"/>
                </a:lnTo>
                <a:lnTo>
                  <a:pt x="0" y="0"/>
                </a:lnTo>
                <a:lnTo>
                  <a:pt x="0" y="320039"/>
                </a:lnTo>
                <a:lnTo>
                  <a:pt x="3177545" y="320039"/>
                </a:lnTo>
                <a:lnTo>
                  <a:pt x="3231630" y="313510"/>
                </a:lnTo>
                <a:lnTo>
                  <a:pt x="3281040" y="294960"/>
                </a:lnTo>
                <a:lnTo>
                  <a:pt x="3324184" y="265948"/>
                </a:lnTo>
                <a:lnTo>
                  <a:pt x="3359474" y="228032"/>
                </a:lnTo>
                <a:lnTo>
                  <a:pt x="3385321" y="182772"/>
                </a:lnTo>
                <a:lnTo>
                  <a:pt x="3400136" y="131726"/>
                </a:lnTo>
                <a:lnTo>
                  <a:pt x="3403097" y="9524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059552" y="6711695"/>
            <a:ext cx="6631940" cy="131445"/>
          </a:xfrm>
          <a:custGeom>
            <a:avLst/>
            <a:gdLst/>
            <a:ahLst/>
            <a:cxnLst/>
            <a:rect l="l" t="t" r="r" b="b"/>
            <a:pathLst>
              <a:path w="6631940" h="131445">
                <a:moveTo>
                  <a:pt x="6631949" y="128695"/>
                </a:moveTo>
                <a:lnTo>
                  <a:pt x="0" y="0"/>
                </a:lnTo>
                <a:lnTo>
                  <a:pt x="22261" y="15017"/>
                </a:lnTo>
                <a:lnTo>
                  <a:pt x="74389" y="44612"/>
                </a:lnTo>
                <a:lnTo>
                  <a:pt x="128928" y="70199"/>
                </a:lnTo>
                <a:lnTo>
                  <a:pt x="185679" y="91580"/>
                </a:lnTo>
                <a:lnTo>
                  <a:pt x="244441" y="108556"/>
                </a:lnTo>
                <a:lnTo>
                  <a:pt x="305016" y="120928"/>
                </a:lnTo>
                <a:lnTo>
                  <a:pt x="367202" y="128497"/>
                </a:lnTo>
                <a:lnTo>
                  <a:pt x="430799" y="131064"/>
                </a:lnTo>
                <a:lnTo>
                  <a:pt x="6573281" y="131064"/>
                </a:lnTo>
                <a:lnTo>
                  <a:pt x="6631949" y="12869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714635" y="6711696"/>
            <a:ext cx="6977380" cy="845185"/>
          </a:xfrm>
          <a:custGeom>
            <a:avLst/>
            <a:gdLst/>
            <a:ahLst/>
            <a:cxnLst/>
            <a:rect l="l" t="t" r="r" b="b"/>
            <a:pathLst>
              <a:path w="6977380" h="845184">
                <a:moveTo>
                  <a:pt x="6976866" y="842689"/>
                </a:moveTo>
                <a:lnTo>
                  <a:pt x="6976866" y="0"/>
                </a:lnTo>
                <a:lnTo>
                  <a:pt x="0" y="0"/>
                </a:lnTo>
                <a:lnTo>
                  <a:pt x="0" y="70103"/>
                </a:lnTo>
                <a:lnTo>
                  <a:pt x="2572" y="133695"/>
                </a:lnTo>
                <a:lnTo>
                  <a:pt x="10157" y="195865"/>
                </a:lnTo>
                <a:lnTo>
                  <a:pt x="22554" y="256415"/>
                </a:lnTo>
                <a:lnTo>
                  <a:pt x="39563" y="315144"/>
                </a:lnTo>
                <a:lnTo>
                  <a:pt x="60983" y="371855"/>
                </a:lnTo>
                <a:lnTo>
                  <a:pt x="86616" y="426349"/>
                </a:lnTo>
                <a:lnTo>
                  <a:pt x="116261" y="478426"/>
                </a:lnTo>
                <a:lnTo>
                  <a:pt x="149717" y="527889"/>
                </a:lnTo>
                <a:lnTo>
                  <a:pt x="186786" y="574537"/>
                </a:lnTo>
                <a:lnTo>
                  <a:pt x="227266" y="618172"/>
                </a:lnTo>
                <a:lnTo>
                  <a:pt x="270958" y="658595"/>
                </a:lnTo>
                <a:lnTo>
                  <a:pt x="317662" y="695608"/>
                </a:lnTo>
                <a:lnTo>
                  <a:pt x="367178" y="729011"/>
                </a:lnTo>
                <a:lnTo>
                  <a:pt x="419305" y="758605"/>
                </a:lnTo>
                <a:lnTo>
                  <a:pt x="473844" y="784193"/>
                </a:lnTo>
                <a:lnTo>
                  <a:pt x="530595" y="805574"/>
                </a:lnTo>
                <a:lnTo>
                  <a:pt x="589358" y="822549"/>
                </a:lnTo>
                <a:lnTo>
                  <a:pt x="649932" y="834921"/>
                </a:lnTo>
                <a:lnTo>
                  <a:pt x="712118" y="842490"/>
                </a:lnTo>
                <a:lnTo>
                  <a:pt x="775716" y="845057"/>
                </a:lnTo>
                <a:lnTo>
                  <a:pt x="6918198" y="845057"/>
                </a:lnTo>
                <a:lnTo>
                  <a:pt x="6976866" y="8426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303409" y="7256588"/>
            <a:ext cx="2910205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30">
                <a:solidFill>
                  <a:srgbClr val="FFFFFF"/>
                </a:solidFill>
                <a:latin typeface="Calibri"/>
                <a:cs typeface="Calibri"/>
              </a:rPr>
              <a:t>©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Ralf</a:t>
            </a:r>
            <a:r>
              <a:rPr dirty="0" sz="12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Bohrha</a:t>
            </a:r>
            <a:r>
              <a:rPr dirty="0" sz="125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dt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2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ht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rbehal</a:t>
            </a:r>
            <a:r>
              <a:rPr dirty="0" sz="125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en.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Wie</a:t>
            </a:r>
            <a:r>
              <a:rPr dirty="0" spc="-5"/>
              <a:t> </a:t>
            </a:r>
            <a:r>
              <a:rPr dirty="0" spc="-20"/>
              <a:t>g</a:t>
            </a:r>
            <a:r>
              <a:rPr dirty="0" spc="10"/>
              <a:t>e</a:t>
            </a:r>
            <a:r>
              <a:rPr dirty="0" spc="5"/>
              <a:t>h</a:t>
            </a:r>
            <a:r>
              <a:rPr dirty="0" spc="10"/>
              <a:t>e</a:t>
            </a:r>
            <a:r>
              <a:rPr dirty="0" spc="20"/>
              <a:t> </a:t>
            </a:r>
            <a:r>
              <a:rPr dirty="0" spc="10"/>
              <a:t>ich</a:t>
            </a:r>
            <a:r>
              <a:rPr dirty="0"/>
              <a:t> </a:t>
            </a:r>
            <a:r>
              <a:rPr dirty="0" spc="10"/>
              <a:t>mit</a:t>
            </a:r>
            <a:r>
              <a:rPr dirty="0" spc="-15"/>
              <a:t> </a:t>
            </a:r>
            <a:r>
              <a:rPr dirty="0"/>
              <a:t>f</a:t>
            </a:r>
            <a:r>
              <a:rPr dirty="0" spc="-30"/>
              <a:t>r</a:t>
            </a:r>
            <a:r>
              <a:rPr dirty="0" spc="10"/>
              <a:t>emden</a:t>
            </a:r>
            <a:r>
              <a:rPr dirty="0" spc="20"/>
              <a:t> </a:t>
            </a:r>
            <a:r>
              <a:rPr dirty="0" spc="10"/>
              <a:t>Gedan</a:t>
            </a:r>
            <a:r>
              <a:rPr dirty="0" spc="-80"/>
              <a:t>k</a:t>
            </a:r>
            <a:r>
              <a:rPr dirty="0" spc="10"/>
              <a:t>en</a:t>
            </a:r>
            <a:r>
              <a:rPr dirty="0" spc="20"/>
              <a:t> </a:t>
            </a:r>
            <a:r>
              <a:rPr dirty="0" spc="15"/>
              <a:t>um?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03" y="2516123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03" y="4194047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03" y="5033009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03" y="5871971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896751" y="1126075"/>
            <a:ext cx="3856354" cy="562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7640" indent="-154940">
              <a:lnSpc>
                <a:spcPct val="100000"/>
              </a:lnSpc>
              <a:buClr>
                <a:srgbClr val="E46C0A"/>
              </a:buClr>
              <a:buSzPct val="110000"/>
              <a:buFont typeface="Arial"/>
              <a:buChar char="•"/>
              <a:tabLst>
                <a:tab pos="168275" algn="l"/>
              </a:tabLst>
            </a:pPr>
            <a:r>
              <a:rPr dirty="0" sz="1500" i="1">
                <a:latin typeface="Calibri"/>
                <a:cs typeface="Calibri"/>
              </a:rPr>
              <a:t>Nur</a:t>
            </a:r>
            <a:r>
              <a:rPr dirty="0" sz="1500" spc="-15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bei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Bele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(s.o.</a:t>
            </a:r>
            <a:r>
              <a:rPr dirty="0" sz="1500">
                <a:latin typeface="Calibri"/>
                <a:cs typeface="Calibri"/>
              </a:rPr>
              <a:t>) </a:t>
            </a:r>
            <a:r>
              <a:rPr dirty="0" sz="1500" spc="-25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</a:t>
            </a:r>
            <a:endParaRPr sz="1500">
              <a:latin typeface="Calibri"/>
              <a:cs typeface="Calibri"/>
            </a:endParaRPr>
          </a:p>
          <a:p>
            <a:pPr marL="167640" marR="30480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latin typeface="Calibri"/>
                <a:cs typeface="Calibri"/>
              </a:rPr>
              <a:t>‚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v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g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l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.</a:t>
            </a:r>
            <a:r>
              <a:rPr dirty="0" sz="1500">
                <a:latin typeface="Calibri"/>
                <a:cs typeface="Calibri"/>
              </a:rPr>
              <a:t>‘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(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gleiche)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esetzt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10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 spc="-10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.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enan</a:t>
            </a:r>
            <a:r>
              <a:rPr dirty="0" sz="1500" spc="-30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5">
                <a:latin typeface="Calibri"/>
                <a:cs typeface="Calibri"/>
              </a:rPr>
              <a:t>b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den.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uf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‐</a:t>
            </a:r>
            <a:endParaRPr sz="1500">
              <a:latin typeface="Calibri"/>
              <a:cs typeface="Calibri"/>
            </a:endParaRPr>
          </a:p>
          <a:p>
            <a:pPr marL="167640" marR="5080">
              <a:lnSpc>
                <a:spcPct val="100000"/>
              </a:lnSpc>
              <a:spcBef>
                <a:spcPts val="10"/>
              </a:spcBef>
            </a:pP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eili</a:t>
            </a:r>
            <a:r>
              <a:rPr dirty="0" sz="1500" spc="-2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Meinung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du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ch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95">
                <a:latin typeface="Calibri"/>
                <a:cs typeface="Calibri"/>
              </a:rPr>
              <a:t>‚</a:t>
            </a:r>
            <a:r>
              <a:rPr dirty="0" sz="1500" spc="-20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l.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…‘</a:t>
            </a:r>
            <a:r>
              <a:rPr dirty="0" sz="1500" spc="-5">
                <a:latin typeface="Calibri"/>
                <a:cs typeface="Calibri"/>
              </a:rPr>
              <a:t> hin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ewiesen,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Zusammen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assun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ch</a:t>
            </a:r>
            <a:endParaRPr sz="1500">
              <a:latin typeface="Calibri"/>
              <a:cs typeface="Calibri"/>
            </a:endParaRPr>
          </a:p>
          <a:p>
            <a:pPr marL="167640">
              <a:lnSpc>
                <a:spcPct val="100000"/>
              </a:lnSpc>
              <a:spcBef>
                <a:spcPts val="5"/>
              </a:spcBef>
            </a:pPr>
            <a:r>
              <a:rPr dirty="0" sz="1500" spc="-95">
                <a:latin typeface="Calibri"/>
                <a:cs typeface="Calibri"/>
              </a:rPr>
              <a:t>‚</a:t>
            </a:r>
            <a:r>
              <a:rPr dirty="0" sz="1500" spc="-20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l.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zusammen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assen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…</a:t>
            </a:r>
            <a:r>
              <a:rPr dirty="0" sz="1500">
                <a:latin typeface="Calibri"/>
                <a:cs typeface="Calibri"/>
              </a:rPr>
              <a:t>‘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c.</a:t>
            </a:r>
            <a:endParaRPr sz="1500">
              <a:latin typeface="Calibri"/>
              <a:cs typeface="Calibri"/>
            </a:endParaRPr>
          </a:p>
          <a:p>
            <a:pPr marL="167640" marR="34290" indent="-154940">
              <a:lnSpc>
                <a:spcPct val="100000"/>
              </a:lnSpc>
              <a:spcBef>
                <a:spcPts val="650"/>
              </a:spcBef>
              <a:buClr>
                <a:srgbClr val="E46C0A"/>
              </a:buClr>
              <a:buSzPct val="110000"/>
              <a:buFont typeface="Arial"/>
              <a:buChar char="•"/>
              <a:tabLst>
                <a:tab pos="168275" algn="l"/>
              </a:tabLst>
            </a:pP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b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vier C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‐</a:t>
            </a:r>
            <a:r>
              <a:rPr dirty="0" sz="1500">
                <a:latin typeface="Calibri"/>
                <a:cs typeface="Calibri"/>
              </a:rPr>
              <a:t>Au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rInnen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nur die 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 Au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dem </a:t>
            </a:r>
            <a:r>
              <a:rPr dirty="0" sz="1500" spc="-5">
                <a:latin typeface="Calibri"/>
                <a:cs typeface="Calibri"/>
              </a:rPr>
              <a:t>Zus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tz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‚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u.a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.</a:t>
            </a:r>
            <a:r>
              <a:rPr dirty="0" sz="1500">
                <a:latin typeface="Calibri"/>
                <a:cs typeface="Calibri"/>
              </a:rPr>
              <a:t>‘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[früher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‚</a:t>
            </a:r>
            <a:r>
              <a:rPr dirty="0" sz="1500" spc="-5" i="1">
                <a:latin typeface="Calibri"/>
                <a:cs typeface="Calibri"/>
              </a:rPr>
              <a:t>e</a:t>
            </a:r>
            <a:r>
              <a:rPr dirty="0" sz="1500" i="1">
                <a:latin typeface="Calibri"/>
                <a:cs typeface="Calibri"/>
              </a:rPr>
              <a:t>t</a:t>
            </a:r>
            <a:r>
              <a:rPr dirty="0" sz="1500" spc="-1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al</a:t>
            </a:r>
            <a:r>
              <a:rPr dirty="0" sz="1500" spc="-5" i="1">
                <a:latin typeface="Calibri"/>
                <a:cs typeface="Calibri"/>
              </a:rPr>
              <a:t>.</a:t>
            </a:r>
            <a:r>
              <a:rPr dirty="0" sz="1500">
                <a:latin typeface="Calibri"/>
                <a:cs typeface="Calibri"/>
              </a:rPr>
              <a:t>‘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für</a:t>
            </a:r>
            <a:r>
              <a:rPr dirty="0" sz="1500">
                <a:latin typeface="Calibri"/>
                <a:cs typeface="Calibri"/>
              </a:rPr>
              <a:t> l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einisch: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alii (m)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bz</a:t>
            </a:r>
            <a:r>
              <a:rPr dirty="0" sz="1500" spc="-100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aliae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(</a:t>
            </a:r>
            <a:r>
              <a:rPr dirty="0" sz="1500" spc="2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)</a:t>
            </a:r>
            <a:r>
              <a:rPr dirty="0" sz="1500">
                <a:latin typeface="Calibri"/>
                <a:cs typeface="Calibri"/>
              </a:rPr>
              <a:t>]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enan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t.</a:t>
            </a:r>
            <a:endParaRPr sz="1500">
              <a:latin typeface="Calibri"/>
              <a:cs typeface="Calibri"/>
            </a:endParaRPr>
          </a:p>
          <a:p>
            <a:pPr marL="167640" marR="42545" indent="-154940">
              <a:lnSpc>
                <a:spcPct val="100499"/>
              </a:lnSpc>
              <a:spcBef>
                <a:spcPts val="645"/>
              </a:spcBef>
              <a:buClr>
                <a:srgbClr val="E46C0A"/>
              </a:buClr>
              <a:buSzPct val="110000"/>
              <a:buFont typeface="Arial"/>
              <a:buChar char="•"/>
              <a:tabLst>
                <a:tab pos="168275" algn="l"/>
              </a:tabLst>
            </a:pPr>
            <a:r>
              <a:rPr dirty="0" sz="1500" spc="-2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Zi</a:t>
            </a:r>
            <a:r>
              <a:rPr dirty="0" sz="1500" spc="-20">
                <a:latin typeface="Calibri"/>
                <a:cs typeface="Calibri"/>
              </a:rPr>
              <a:t>tat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selben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Quelle </a:t>
            </a:r>
            <a:r>
              <a:rPr dirty="0" sz="1500" i="1">
                <a:latin typeface="Calibri"/>
                <a:cs typeface="Calibri"/>
              </a:rPr>
              <a:t>unmit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spc="-5" i="1">
                <a:latin typeface="Calibri"/>
                <a:cs typeface="Calibri"/>
              </a:rPr>
              <a:t>lbar</a:t>
            </a:r>
            <a:r>
              <a:rPr dirty="0" sz="1500" spc="-5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inande</a:t>
            </a:r>
            <a:r>
              <a:rPr dirty="0" sz="1500" spc="-1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nn Name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Jah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s</a:t>
            </a:r>
            <a:r>
              <a:rPr dirty="0" sz="1500" spc="-25">
                <a:latin typeface="Calibri"/>
                <a:cs typeface="Calibri"/>
              </a:rPr>
              <a:t>z</a:t>
            </a:r>
            <a:r>
              <a:rPr dirty="0" sz="1500" spc="-5">
                <a:latin typeface="Calibri"/>
                <a:cs typeface="Calibri"/>
              </a:rPr>
              <a:t>ah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>
                <a:latin typeface="Calibri"/>
                <a:cs typeface="Calibri"/>
              </a:rPr>
              <a:t> bei gleicher Sei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3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ahl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ch</a:t>
            </a:r>
            <a:endParaRPr sz="1500">
              <a:latin typeface="Calibri"/>
              <a:cs typeface="Calibri"/>
            </a:endParaRPr>
          </a:p>
          <a:p>
            <a:pPr marL="167640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latin typeface="Calibri"/>
                <a:cs typeface="Calibri"/>
              </a:rPr>
              <a:t>‚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eb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d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.</a:t>
            </a:r>
            <a:r>
              <a:rPr dirty="0" sz="1500">
                <a:latin typeface="Calibri"/>
                <a:cs typeface="Calibri"/>
              </a:rPr>
              <a:t>‘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(ebenda</a:t>
            </a:r>
            <a:r>
              <a:rPr dirty="0" sz="1500">
                <a:latin typeface="Calibri"/>
                <a:cs typeface="Calibri"/>
              </a:rPr>
              <a:t>)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setz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167640" marR="19050" indent="-154940">
              <a:lnSpc>
                <a:spcPct val="100400"/>
              </a:lnSpc>
              <a:spcBef>
                <a:spcPts val="645"/>
              </a:spcBef>
              <a:buClr>
                <a:srgbClr val="E46C0A"/>
              </a:buClr>
              <a:buSzPct val="110000"/>
              <a:buFont typeface="Arial"/>
              <a:buChar char="•"/>
              <a:tabLst>
                <a:tab pos="168275" algn="l"/>
              </a:tabLst>
            </a:pPr>
            <a:r>
              <a:rPr dirty="0" sz="1500">
                <a:latin typeface="Calibri"/>
                <a:cs typeface="Calibri"/>
              </a:rPr>
              <a:t>Jeder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zitier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schei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dan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Ende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des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Li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spc="-4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spc="-15" b="1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tu</a:t>
            </a:r>
            <a:r>
              <a:rPr dirty="0" sz="1500" spc="1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spc="-15" b="1">
                <a:solidFill>
                  <a:srgbClr val="E46C0A"/>
                </a:solidFill>
                <a:latin typeface="Calibri"/>
                <a:cs typeface="Calibri"/>
              </a:rPr>
              <a:t>v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er</a:t>
            </a:r>
            <a:r>
              <a:rPr dirty="0" sz="1500" spc="-30" b="1">
                <a:solidFill>
                  <a:srgbClr val="E46C0A"/>
                </a:solidFill>
                <a:latin typeface="Calibri"/>
                <a:cs typeface="Calibri"/>
              </a:rPr>
              <a:t>z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ichni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Zitiert</a:t>
            </a:r>
            <a:r>
              <a:rPr dirty="0" sz="1500">
                <a:latin typeface="Calibri"/>
                <a:cs typeface="Calibri"/>
              </a:rPr>
              <a:t> 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immer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Original.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Nur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enn dieses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prin</a:t>
            </a:r>
            <a:r>
              <a:rPr dirty="0" sz="1500">
                <a:latin typeface="Calibri"/>
                <a:cs typeface="Calibri"/>
              </a:rPr>
              <a:t>‐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zipiell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3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nglich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sehr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sel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4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ll 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 Zi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 </a:t>
            </a:r>
            <a:r>
              <a:rPr dirty="0" sz="1500" spc="-5">
                <a:latin typeface="Calibri"/>
                <a:cs typeface="Calibri"/>
              </a:rPr>
              <a:t>nac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einer ande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Quelle</a:t>
            </a:r>
            <a:r>
              <a:rPr dirty="0" sz="1500">
                <a:latin typeface="Calibri"/>
                <a:cs typeface="Calibri"/>
              </a:rPr>
              <a:t> erlaubt </a:t>
            </a:r>
            <a:r>
              <a:rPr dirty="0" sz="1500" spc="-5">
                <a:latin typeface="Calibri"/>
                <a:cs typeface="Calibri"/>
              </a:rPr>
              <a:t>(et</a:t>
            </a:r>
            <a:r>
              <a:rPr dirty="0" sz="1500" spc="-20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1866</a:t>
            </a:r>
            <a:r>
              <a:rPr dirty="0" sz="1500">
                <a:latin typeface="Calibri"/>
                <a:cs typeface="Calibri"/>
              </a:rPr>
              <a:t>: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27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zit.</a:t>
            </a:r>
            <a:r>
              <a:rPr dirty="0" sz="1500" spc="-5">
                <a:latin typeface="Calibri"/>
                <a:cs typeface="Calibri"/>
              </a:rPr>
              <a:t> nach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Himmel/Hölle</a:t>
            </a:r>
            <a:r>
              <a:rPr dirty="0" sz="1500" spc="-5">
                <a:latin typeface="Calibri"/>
                <a:cs typeface="Calibri"/>
              </a:rPr>
              <a:t> 2009a</a:t>
            </a:r>
            <a:r>
              <a:rPr dirty="0" sz="1500">
                <a:latin typeface="Calibri"/>
                <a:cs typeface="Calibri"/>
              </a:rPr>
              <a:t>: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211)</a:t>
            </a:r>
            <a:r>
              <a:rPr dirty="0" sz="150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167640" marR="209550" indent="-154940">
              <a:lnSpc>
                <a:spcPct val="100000"/>
              </a:lnSpc>
              <a:spcBef>
                <a:spcPts val="655"/>
              </a:spcBef>
              <a:buClr>
                <a:srgbClr val="E46C0A"/>
              </a:buClr>
              <a:buSzPct val="110000"/>
              <a:buFont typeface="Arial"/>
              <a:buChar char="•"/>
              <a:tabLst>
                <a:tab pos="168275" algn="l"/>
              </a:tabLst>
            </a:pP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Im</a:t>
            </a:r>
            <a:r>
              <a:rPr dirty="0" sz="1500" spc="-1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15" b="1">
                <a:solidFill>
                  <a:srgbClr val="E46C0A"/>
                </a:solidFill>
                <a:latin typeface="Calibri"/>
                <a:cs typeface="Calibri"/>
              </a:rPr>
              <a:t>w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ö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rtliche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n Zi</a:t>
            </a:r>
            <a:r>
              <a:rPr dirty="0" sz="1500" spc="-15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-15" b="1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t </a:t>
            </a:r>
            <a:r>
              <a:rPr dirty="0" sz="1500">
                <a:latin typeface="Calibri"/>
                <a:cs typeface="Calibri"/>
              </a:rPr>
              <a:t>sind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Auslassungen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ch</a:t>
            </a:r>
            <a:r>
              <a:rPr dirty="0" sz="1500">
                <a:latin typeface="Calibri"/>
                <a:cs typeface="Calibri"/>
              </a:rPr>
              <a:t> d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Punk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sowi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Um</a:t>
            </a:r>
            <a:r>
              <a:rPr dirty="0" sz="1500" spc="-20" i="1">
                <a:latin typeface="Calibri"/>
                <a:cs typeface="Calibri"/>
              </a:rPr>
              <a:t>s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ellungen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10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 spc="-10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ei</a:t>
            </a:r>
            <a:r>
              <a:rPr dirty="0" sz="1500" spc="-5" i="1">
                <a:latin typeface="Calibri"/>
                <a:cs typeface="Calibri"/>
              </a:rPr>
              <a:t>g</a:t>
            </a:r>
            <a:r>
              <a:rPr dirty="0" sz="1500" i="1">
                <a:latin typeface="Calibri"/>
                <a:cs typeface="Calibri"/>
              </a:rPr>
              <a:t>ene</a:t>
            </a:r>
            <a:r>
              <a:rPr dirty="0" sz="1500" spc="-20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He</a:t>
            </a:r>
            <a:r>
              <a:rPr dirty="0" sz="1500" spc="10" i="1">
                <a:latin typeface="Calibri"/>
                <a:cs typeface="Calibri"/>
              </a:rPr>
              <a:t>r</a:t>
            </a:r>
            <a:r>
              <a:rPr dirty="0" sz="1500" spc="-10" i="1">
                <a:latin typeface="Calibri"/>
                <a:cs typeface="Calibri"/>
              </a:rPr>
              <a:t>v</a:t>
            </a:r>
            <a:r>
              <a:rPr dirty="0" sz="1500" spc="-5" i="1">
                <a:latin typeface="Calibri"/>
                <a:cs typeface="Calibri"/>
              </a:rPr>
              <a:t>orhebu</a:t>
            </a:r>
            <a:r>
              <a:rPr dirty="0" sz="1500" i="1">
                <a:latin typeface="Calibri"/>
                <a:cs typeface="Calibri"/>
              </a:rPr>
              <a:t>n</a:t>
            </a:r>
            <a:r>
              <a:rPr dirty="0" sz="1500" spc="-5" i="1">
                <a:latin typeface="Calibri"/>
                <a:cs typeface="Calibri"/>
              </a:rPr>
              <a:t>g</a:t>
            </a:r>
            <a:r>
              <a:rPr dirty="0" sz="1500" i="1">
                <a:latin typeface="Calibri"/>
                <a:cs typeface="Calibri"/>
              </a:rPr>
              <a:t>en</a:t>
            </a:r>
            <a:r>
              <a:rPr dirty="0" sz="1500" spc="-5" i="1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ch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Initialien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9859" y="1152969"/>
            <a:ext cx="3868420" cy="5513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7640" marR="160655">
              <a:lnSpc>
                <a:spcPct val="100400"/>
              </a:lnSpc>
            </a:pPr>
            <a:r>
              <a:rPr dirty="0" sz="1500" spc="-5">
                <a:latin typeface="Calibri"/>
                <a:cs typeface="Calibri"/>
              </a:rPr>
              <a:t>solch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tlich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machen.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All dies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>
                <a:latin typeface="Calibri"/>
                <a:cs typeface="Calibri"/>
              </a:rPr>
              <a:t> ecki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 Klammern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eschehen,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da d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 </a:t>
            </a:r>
            <a:r>
              <a:rPr dirty="0" sz="1500" spc="-5">
                <a:latin typeface="Calibri"/>
                <a:cs typeface="Calibri"/>
              </a:rPr>
              <a:t>Punk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 und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runde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Klammern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 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Original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ehen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ö</a:t>
            </a:r>
            <a:r>
              <a:rPr dirty="0" sz="1500">
                <a:latin typeface="Calibri"/>
                <a:cs typeface="Calibri"/>
              </a:rPr>
              <a:t>nnen.</a:t>
            </a:r>
            <a:endParaRPr sz="1500">
              <a:latin typeface="Calibri"/>
              <a:cs typeface="Calibri"/>
            </a:endParaRPr>
          </a:p>
          <a:p>
            <a:pPr marL="167640" marR="5080">
              <a:lnSpc>
                <a:spcPct val="100400"/>
              </a:lnSpc>
              <a:spcBef>
                <a:spcPts val="640"/>
              </a:spcBef>
            </a:pPr>
            <a:r>
              <a:rPr dirty="0" sz="1500">
                <a:latin typeface="Calibri"/>
                <a:cs typeface="Calibri"/>
              </a:rPr>
              <a:t>Unmi</a:t>
            </a:r>
            <a:r>
              <a:rPr dirty="0" sz="1500" spc="-30">
                <a:latin typeface="Calibri"/>
                <a:cs typeface="Calibri"/>
              </a:rPr>
              <a:t>t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elbar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An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an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m Ende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eines</a:t>
            </a:r>
            <a:r>
              <a:rPr dirty="0" sz="1500">
                <a:latin typeface="Calibri"/>
                <a:cs typeface="Calibri"/>
              </a:rPr>
              <a:t> Zi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ehen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eine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Auslassu</a:t>
            </a:r>
            <a:r>
              <a:rPr dirty="0" sz="1500" spc="-5">
                <a:latin typeface="Calibri"/>
                <a:cs typeface="Calibri"/>
              </a:rPr>
              <a:t>ng</a:t>
            </a:r>
            <a:r>
              <a:rPr dirty="0" sz="1500" spc="-15">
                <a:latin typeface="Calibri"/>
                <a:cs typeface="Calibri"/>
              </a:rPr>
              <a:t>s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eichen,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da die</a:t>
            </a:r>
            <a:r>
              <a:rPr dirty="0" sz="1500">
                <a:latin typeface="Calibri"/>
                <a:cs typeface="Calibri"/>
              </a:rPr>
              <a:t> Anführung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eichen </a:t>
            </a:r>
            <a:r>
              <a:rPr dirty="0" sz="1500" spc="-5">
                <a:latin typeface="Calibri"/>
                <a:cs typeface="Calibri"/>
              </a:rPr>
              <a:t>scho</a:t>
            </a:r>
            <a:r>
              <a:rPr dirty="0" sz="1500">
                <a:latin typeface="Calibri"/>
                <a:cs typeface="Calibri"/>
              </a:rPr>
              <a:t>n eine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Auslassu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>
                <a:latin typeface="Calibri"/>
                <a:cs typeface="Calibri"/>
              </a:rPr>
              <a:t> beide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tun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signalisie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en.</a:t>
            </a:r>
            <a:endParaRPr sz="1500">
              <a:latin typeface="Calibri"/>
              <a:cs typeface="Calibri"/>
            </a:endParaRPr>
          </a:p>
          <a:p>
            <a:pPr marL="167640" marR="166370" indent="-154940">
              <a:lnSpc>
                <a:spcPct val="100000"/>
              </a:lnSpc>
              <a:spcBef>
                <a:spcPts val="655"/>
              </a:spcBef>
              <a:buClr>
                <a:srgbClr val="E46C0A"/>
              </a:buClr>
              <a:buSzPct val="110000"/>
              <a:buFont typeface="Arial"/>
              <a:buChar char="•"/>
              <a:tabLst>
                <a:tab pos="168275" algn="l"/>
              </a:tabLst>
            </a:pP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Zi</a:t>
            </a:r>
            <a:r>
              <a:rPr dirty="0" sz="1500" spc="-15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-15" b="1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spc="-1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im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Zi</a:t>
            </a:r>
            <a:r>
              <a:rPr dirty="0" sz="1500" spc="-15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-15" b="1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(</a:t>
            </a:r>
            <a:r>
              <a:rPr dirty="0" sz="1500" spc="-2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gl.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 Beispiel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 spc="-2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Bloc</a:t>
            </a:r>
            <a:r>
              <a:rPr dirty="0" sz="1500" spc="-5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‐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t)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 nur mit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ache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Anführung</a:t>
            </a:r>
            <a:r>
              <a:rPr dirty="0" sz="1500" spc="-1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‐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eichen markiert.</a:t>
            </a:r>
            <a:endParaRPr sz="1500">
              <a:latin typeface="Calibri"/>
              <a:cs typeface="Calibri"/>
            </a:endParaRPr>
          </a:p>
          <a:p>
            <a:pPr marL="167640" marR="45720" indent="-154940">
              <a:lnSpc>
                <a:spcPct val="100400"/>
              </a:lnSpc>
              <a:spcBef>
                <a:spcPts val="645"/>
              </a:spcBef>
              <a:buClr>
                <a:srgbClr val="E46C0A"/>
              </a:buClr>
              <a:buSzPct val="110000"/>
              <a:buFont typeface="Arial"/>
              <a:buChar char="•"/>
              <a:tabLst>
                <a:tab pos="168275" algn="l"/>
              </a:tabLst>
            </a:pP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lau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enden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sin</a:t>
            </a:r>
            <a:r>
              <a:rPr dirty="0" sz="1500" spc="-25">
                <a:latin typeface="Calibri"/>
                <a:cs typeface="Calibri"/>
              </a:rPr>
              <a:t>n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ll,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immer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s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ch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inung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s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j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ahr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5">
                <a:latin typeface="Calibri"/>
                <a:cs typeface="Calibri"/>
              </a:rPr>
              <a:t>etz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en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 den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‐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sel</a:t>
            </a:r>
            <a:r>
              <a:rPr dirty="0" sz="1500" spc="-10" i="1">
                <a:latin typeface="Calibri"/>
                <a:cs typeface="Calibri"/>
              </a:rPr>
              <a:t>b</a:t>
            </a:r>
            <a:r>
              <a:rPr dirty="0" sz="1500" spc="-20" i="1">
                <a:latin typeface="Calibri"/>
                <a:cs typeface="Calibri"/>
              </a:rPr>
              <a:t>s</a:t>
            </a:r>
            <a:r>
              <a:rPr dirty="0" sz="1500" i="1">
                <a:latin typeface="Calibri"/>
                <a:cs typeface="Calibri"/>
              </a:rPr>
              <a:t>t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bearbei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en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spc="-25" i="1">
                <a:latin typeface="Calibri"/>
                <a:cs typeface="Calibri"/>
              </a:rPr>
              <a:t>F</a:t>
            </a:r>
            <a:r>
              <a:rPr dirty="0" sz="1500" spc="-5" i="1">
                <a:latin typeface="Calibri"/>
                <a:cs typeface="Calibri"/>
              </a:rPr>
              <a:t>a</a:t>
            </a:r>
            <a:r>
              <a:rPr dirty="0" sz="1500" i="1">
                <a:latin typeface="Calibri"/>
                <a:cs typeface="Calibri"/>
              </a:rPr>
              <a:t>ssung</a:t>
            </a:r>
            <a:r>
              <a:rPr dirty="0" sz="1500" spc="20" i="1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nennen,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enn die 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tsächlich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zitier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Aus</a:t>
            </a:r>
            <a:r>
              <a:rPr dirty="0" sz="1500" spc="-3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abe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deutlich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jün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(z.B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186</a:t>
            </a:r>
            <a:r>
              <a:rPr dirty="0" sz="1500">
                <a:latin typeface="Calibri"/>
                <a:cs typeface="Calibri"/>
              </a:rPr>
              <a:t>6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stat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2008)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Nur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o 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i="1">
                <a:latin typeface="Calibri"/>
                <a:cs typeface="Calibri"/>
              </a:rPr>
              <a:t>hi</a:t>
            </a:r>
            <a:r>
              <a:rPr dirty="0" sz="1500" spc="-20" i="1">
                <a:latin typeface="Calibri"/>
                <a:cs typeface="Calibri"/>
              </a:rPr>
              <a:t>s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orische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Ab</a:t>
            </a:r>
            <a:r>
              <a:rPr dirty="0" sz="1500" spc="-20" i="1">
                <a:latin typeface="Calibri"/>
                <a:cs typeface="Calibri"/>
              </a:rPr>
              <a:t>f</a:t>
            </a:r>
            <a:r>
              <a:rPr dirty="0" sz="1500" i="1">
                <a:latin typeface="Calibri"/>
                <a:cs typeface="Calibri"/>
              </a:rPr>
              <a:t>o</a:t>
            </a:r>
            <a:r>
              <a:rPr dirty="0" sz="1500" spc="-5" i="1">
                <a:latin typeface="Calibri"/>
                <a:cs typeface="Calibri"/>
              </a:rPr>
              <a:t>lg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spc="-5" i="1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 A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gume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 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ihr 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tsächliches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ans</a:t>
            </a:r>
            <a:r>
              <a:rPr dirty="0" sz="1500">
                <a:latin typeface="Calibri"/>
                <a:cs typeface="Calibri"/>
              </a:rPr>
              <a:t>‐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pa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. 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schei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 ein Lehrbuch z.B.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11.,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25">
                <a:latin typeface="Calibri"/>
                <a:cs typeface="Calibri"/>
              </a:rPr>
              <a:t>n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nder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Aufla</a:t>
            </a:r>
            <a:r>
              <a:rPr dirty="0" sz="1500" spc="-2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2011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scho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 au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 </a:t>
            </a:r>
            <a:r>
              <a:rPr dirty="0" sz="1500" spc="-5">
                <a:latin typeface="Calibri"/>
                <a:cs typeface="Calibri"/>
              </a:rPr>
              <a:t>1970e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Jah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 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ammen 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 damit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ine</a:t>
            </a:r>
            <a:r>
              <a:rPr dirty="0" sz="1500" spc="-10">
                <a:latin typeface="Calibri"/>
                <a:cs typeface="Calibri"/>
              </a:rPr>
              <a:t>s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egs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mehr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o </a:t>
            </a:r>
            <a:r>
              <a:rPr dirty="0" sz="1500" spc="-5">
                <a:latin typeface="Calibri"/>
                <a:cs typeface="Calibri"/>
              </a:rPr>
              <a:t>aktuel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wie es </a:t>
            </a:r>
            <a:r>
              <a:rPr dirty="0" sz="1500" spc="-5">
                <a:latin typeface="Calibri"/>
                <a:cs typeface="Calibri"/>
              </a:rPr>
              <a:t>son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 den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Anschein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03" y="6710933"/>
            <a:ext cx="10690225" cy="845819"/>
          </a:xfrm>
          <a:custGeom>
            <a:avLst/>
            <a:gdLst/>
            <a:ahLst/>
            <a:cxnLst/>
            <a:rect l="l" t="t" r="r" b="b"/>
            <a:pathLst>
              <a:path w="10690225" h="845820">
                <a:moveTo>
                  <a:pt x="0" y="0"/>
                </a:moveTo>
                <a:lnTo>
                  <a:pt x="0" y="845820"/>
                </a:lnTo>
                <a:lnTo>
                  <a:pt x="10690098" y="845820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6279" y="7226109"/>
            <a:ext cx="650875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b="1" i="1">
                <a:solidFill>
                  <a:srgbClr val="585858"/>
                </a:solidFill>
                <a:latin typeface="Calibri"/>
                <a:cs typeface="Calibri"/>
              </a:rPr>
              <a:t>Sei</a:t>
            </a:r>
            <a:r>
              <a:rPr dirty="0" sz="1500" spc="-15" b="1" i="1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dirty="0" sz="1500" b="1" i="1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z="1500" spc="-10" b="1" i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500" spc="-5" b="1" i="1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Wie</a:t>
            </a:r>
            <a:r>
              <a:rPr dirty="0" spc="-5"/>
              <a:t> </a:t>
            </a:r>
            <a:r>
              <a:rPr dirty="0" spc="-20"/>
              <a:t>g</a:t>
            </a:r>
            <a:r>
              <a:rPr dirty="0" spc="10"/>
              <a:t>e</a:t>
            </a:r>
            <a:r>
              <a:rPr dirty="0" spc="5"/>
              <a:t>h</a:t>
            </a:r>
            <a:r>
              <a:rPr dirty="0" spc="10"/>
              <a:t>e</a:t>
            </a:r>
            <a:r>
              <a:rPr dirty="0" spc="20"/>
              <a:t> </a:t>
            </a:r>
            <a:r>
              <a:rPr dirty="0" spc="10"/>
              <a:t>ich</a:t>
            </a:r>
            <a:r>
              <a:rPr dirty="0"/>
              <a:t> </a:t>
            </a:r>
            <a:r>
              <a:rPr dirty="0" spc="10"/>
              <a:t>mit</a:t>
            </a:r>
            <a:r>
              <a:rPr dirty="0" spc="-15"/>
              <a:t> </a:t>
            </a:r>
            <a:r>
              <a:rPr dirty="0"/>
              <a:t>f</a:t>
            </a:r>
            <a:r>
              <a:rPr dirty="0" spc="-30"/>
              <a:t>r</a:t>
            </a:r>
            <a:r>
              <a:rPr dirty="0" spc="10"/>
              <a:t>emden</a:t>
            </a:r>
            <a:r>
              <a:rPr dirty="0" spc="20"/>
              <a:t> </a:t>
            </a:r>
            <a:r>
              <a:rPr dirty="0" spc="10"/>
              <a:t>Gedan</a:t>
            </a:r>
            <a:r>
              <a:rPr dirty="0" spc="-80"/>
              <a:t>k</a:t>
            </a:r>
            <a:r>
              <a:rPr dirty="0" spc="10"/>
              <a:t>en</a:t>
            </a:r>
            <a:r>
              <a:rPr dirty="0" spc="20"/>
              <a:t> </a:t>
            </a:r>
            <a:r>
              <a:rPr dirty="0" spc="15"/>
              <a:t>um?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03" y="2516123"/>
            <a:ext cx="6102985" cy="840105"/>
          </a:xfrm>
          <a:custGeom>
            <a:avLst/>
            <a:gdLst/>
            <a:ahLst/>
            <a:cxnLst/>
            <a:rect l="l" t="t" r="r" b="b"/>
            <a:pathLst>
              <a:path w="6102985" h="840104">
                <a:moveTo>
                  <a:pt x="0" y="0"/>
                </a:moveTo>
                <a:lnTo>
                  <a:pt x="0" y="839724"/>
                </a:lnTo>
                <a:lnTo>
                  <a:pt x="6102863" y="839724"/>
                </a:lnTo>
                <a:lnTo>
                  <a:pt x="61028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03" y="3355085"/>
            <a:ext cx="6102985" cy="840105"/>
          </a:xfrm>
          <a:custGeom>
            <a:avLst/>
            <a:gdLst/>
            <a:ahLst/>
            <a:cxnLst/>
            <a:rect l="l" t="t" r="r" b="b"/>
            <a:pathLst>
              <a:path w="6102985" h="840104">
                <a:moveTo>
                  <a:pt x="0" y="0"/>
                </a:moveTo>
                <a:lnTo>
                  <a:pt x="0" y="839724"/>
                </a:lnTo>
                <a:lnTo>
                  <a:pt x="6102863" y="839724"/>
                </a:lnTo>
                <a:lnTo>
                  <a:pt x="61028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03" y="4194047"/>
            <a:ext cx="6102985" cy="840105"/>
          </a:xfrm>
          <a:custGeom>
            <a:avLst/>
            <a:gdLst/>
            <a:ahLst/>
            <a:cxnLst/>
            <a:rect l="l" t="t" r="r" b="b"/>
            <a:pathLst>
              <a:path w="6102985" h="840104">
                <a:moveTo>
                  <a:pt x="0" y="0"/>
                </a:moveTo>
                <a:lnTo>
                  <a:pt x="0" y="839724"/>
                </a:lnTo>
                <a:lnTo>
                  <a:pt x="6102863" y="839724"/>
                </a:lnTo>
                <a:lnTo>
                  <a:pt x="61028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03" y="5033009"/>
            <a:ext cx="6102985" cy="840105"/>
          </a:xfrm>
          <a:custGeom>
            <a:avLst/>
            <a:gdLst/>
            <a:ahLst/>
            <a:cxnLst/>
            <a:rect l="l" t="t" r="r" b="b"/>
            <a:pathLst>
              <a:path w="6102985" h="840104">
                <a:moveTo>
                  <a:pt x="0" y="0"/>
                </a:moveTo>
                <a:lnTo>
                  <a:pt x="0" y="839724"/>
                </a:lnTo>
                <a:lnTo>
                  <a:pt x="6102863" y="839724"/>
                </a:lnTo>
                <a:lnTo>
                  <a:pt x="61028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An</a:t>
            </a:r>
            <a:r>
              <a:rPr dirty="0" spc="-25"/>
              <a:t>g</a:t>
            </a:r>
            <a:r>
              <a:rPr dirty="0"/>
              <a:t>aben</a:t>
            </a:r>
            <a:r>
              <a:rPr dirty="0" spc="-30"/>
              <a:t> </a:t>
            </a:r>
            <a:r>
              <a:rPr dirty="0"/>
              <a:t>im Li</a:t>
            </a:r>
            <a:r>
              <a:rPr dirty="0" spc="-20"/>
              <a:t>t</a:t>
            </a:r>
            <a:r>
              <a:rPr dirty="0" spc="-5"/>
              <a:t>e</a:t>
            </a:r>
            <a:r>
              <a:rPr dirty="0" spc="-40"/>
              <a:t>r</a:t>
            </a:r>
            <a:r>
              <a:rPr dirty="0" spc="-15"/>
              <a:t>a</a:t>
            </a:r>
            <a:r>
              <a:rPr dirty="0"/>
              <a:t>tu</a:t>
            </a:r>
            <a:r>
              <a:rPr dirty="0" spc="10"/>
              <a:t>r</a:t>
            </a:r>
            <a:r>
              <a:rPr dirty="0" spc="-15"/>
              <a:t>v</a:t>
            </a:r>
            <a:r>
              <a:rPr dirty="0"/>
              <a:t>er</a:t>
            </a:r>
            <a:r>
              <a:rPr dirty="0" spc="-30"/>
              <a:t>z</a:t>
            </a:r>
            <a:r>
              <a:rPr dirty="0" spc="-5"/>
              <a:t>e</a:t>
            </a:r>
            <a:r>
              <a:rPr dirty="0"/>
              <a:t>ichnis</a:t>
            </a:r>
          </a:p>
          <a:p>
            <a:pPr marL="12700" marR="5080">
              <a:lnSpc>
                <a:spcPct val="100400"/>
              </a:lnSpc>
              <a:spcBef>
                <a:spcPts val="645"/>
              </a:spcBef>
            </a:pPr>
            <a:r>
              <a:rPr dirty="0" spc="-5" b="0">
                <a:latin typeface="Calibri"/>
                <a:cs typeface="Calibri"/>
              </a:rPr>
              <a:t>I</a:t>
            </a:r>
            <a:r>
              <a:rPr dirty="0" b="0">
                <a:latin typeface="Calibri"/>
                <a:cs typeface="Calibri"/>
              </a:rPr>
              <a:t>m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Li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30" b="0">
                <a:latin typeface="Calibri"/>
                <a:cs typeface="Calibri"/>
              </a:rPr>
              <a:t>r</a:t>
            </a:r>
            <a:r>
              <a:rPr dirty="0" spc="-1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tu</a:t>
            </a:r>
            <a:r>
              <a:rPr dirty="0" spc="10" b="0">
                <a:latin typeface="Calibri"/>
                <a:cs typeface="Calibri"/>
              </a:rPr>
              <a:t>r</a:t>
            </a:r>
            <a:r>
              <a:rPr dirty="0" spc="-15" b="0">
                <a:latin typeface="Calibri"/>
                <a:cs typeface="Calibri"/>
              </a:rPr>
              <a:t>v</a:t>
            </a:r>
            <a:r>
              <a:rPr dirty="0" b="0">
                <a:latin typeface="Calibri"/>
                <a:cs typeface="Calibri"/>
              </a:rPr>
              <a:t>er</a:t>
            </a:r>
            <a:r>
              <a:rPr dirty="0" spc="-40" b="0">
                <a:latin typeface="Calibri"/>
                <a:cs typeface="Calibri"/>
              </a:rPr>
              <a:t>z</a:t>
            </a:r>
            <a:r>
              <a:rPr dirty="0" spc="5" b="0">
                <a:latin typeface="Calibri"/>
                <a:cs typeface="Calibri"/>
              </a:rPr>
              <a:t>e</a:t>
            </a:r>
            <a:r>
              <a:rPr dirty="0" b="0">
                <a:latin typeface="Calibri"/>
                <a:cs typeface="Calibri"/>
              </a:rPr>
              <a:t>ichnis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2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scheinen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ausschließlich</a:t>
            </a:r>
            <a:r>
              <a:rPr dirty="0" b="0">
                <a:latin typeface="Calibri"/>
                <a:cs typeface="Calibri"/>
              </a:rPr>
              <a:t> die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spc="-135" b="0">
                <a:latin typeface="Calibri"/>
                <a:cs typeface="Calibri"/>
              </a:rPr>
              <a:t>T</a:t>
            </a:r>
            <a:r>
              <a:rPr dirty="0" spc="-25" b="0">
                <a:latin typeface="Calibri"/>
                <a:cs typeface="Calibri"/>
              </a:rPr>
              <a:t>e</a:t>
            </a:r>
            <a:r>
              <a:rPr dirty="0" spc="5" b="0">
                <a:latin typeface="Calibri"/>
                <a:cs typeface="Calibri"/>
              </a:rPr>
              <a:t>x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e,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au</a:t>
            </a:r>
            <a:r>
              <a:rPr dirty="0" b="0">
                <a:latin typeface="Calibri"/>
                <a:cs typeface="Calibri"/>
              </a:rPr>
              <a:t>f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die im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ei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enen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-135" b="0">
                <a:latin typeface="Calibri"/>
                <a:cs typeface="Calibri"/>
              </a:rPr>
              <a:t>T</a:t>
            </a:r>
            <a:r>
              <a:rPr dirty="0" spc="-25" b="0">
                <a:latin typeface="Calibri"/>
                <a:cs typeface="Calibri"/>
              </a:rPr>
              <a:t>e</a:t>
            </a:r>
            <a:r>
              <a:rPr dirty="0" spc="5" b="0">
                <a:latin typeface="Calibri"/>
                <a:cs typeface="Calibri"/>
              </a:rPr>
              <a:t>x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spc="-30" b="0" i="1">
                <a:latin typeface="Calibri"/>
                <a:cs typeface="Calibri"/>
              </a:rPr>
              <a:t>e</a:t>
            </a:r>
            <a:r>
              <a:rPr dirty="0" b="0" i="1">
                <a:latin typeface="Calibri"/>
                <a:cs typeface="Calibri"/>
              </a:rPr>
              <a:t>xplizit</a:t>
            </a:r>
            <a:r>
              <a:rPr dirty="0" spc="5" b="0" i="1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B</a:t>
            </a:r>
            <a:r>
              <a:rPr dirty="0" spc="-15" b="0">
                <a:latin typeface="Calibri"/>
                <a:cs typeface="Calibri"/>
              </a:rPr>
              <a:t>e</a:t>
            </a:r>
            <a:r>
              <a:rPr dirty="0" spc="-1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ug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enommen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wu</a:t>
            </a:r>
            <a:r>
              <a:rPr dirty="0" spc="-20" b="0">
                <a:latin typeface="Calibri"/>
                <a:cs typeface="Calibri"/>
              </a:rPr>
              <a:t>r</a:t>
            </a:r>
            <a:r>
              <a:rPr dirty="0" spc="-5" b="0">
                <a:latin typeface="Calibri"/>
                <a:cs typeface="Calibri"/>
              </a:rPr>
              <a:t>de</a:t>
            </a:r>
            <a:r>
              <a:rPr dirty="0" b="0">
                <a:latin typeface="Calibri"/>
                <a:cs typeface="Calibri"/>
              </a:rPr>
              <a:t>. </a:t>
            </a:r>
            <a:r>
              <a:rPr dirty="0" spc="-5" b="0">
                <a:latin typeface="Calibri"/>
                <a:cs typeface="Calibri"/>
              </a:rPr>
              <a:t>H</a:t>
            </a:r>
            <a:r>
              <a:rPr dirty="0" spc="-1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man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Gedan</a:t>
            </a:r>
            <a:r>
              <a:rPr dirty="0" spc="-50" b="0">
                <a:latin typeface="Calibri"/>
                <a:cs typeface="Calibri"/>
              </a:rPr>
              <a:t>k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au</a:t>
            </a:r>
            <a:r>
              <a:rPr dirty="0" b="0">
                <a:latin typeface="Calibri"/>
                <a:cs typeface="Calibri"/>
              </a:rPr>
              <a:t>s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einem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135" b="0">
                <a:latin typeface="Calibri"/>
                <a:cs typeface="Calibri"/>
              </a:rPr>
              <a:t>T</a:t>
            </a:r>
            <a:r>
              <a:rPr dirty="0" spc="-25" b="0">
                <a:latin typeface="Calibri"/>
                <a:cs typeface="Calibri"/>
              </a:rPr>
              <a:t>e</a:t>
            </a:r>
            <a:r>
              <a:rPr dirty="0" spc="5" b="0">
                <a:latin typeface="Calibri"/>
                <a:cs typeface="Calibri"/>
              </a:rPr>
              <a:t>x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übernommen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und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will ihn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5" b="0">
                <a:latin typeface="Calibri"/>
                <a:cs typeface="Calibri"/>
              </a:rPr>
              <a:t>n</a:t>
            </a:r>
            <a:r>
              <a:rPr dirty="0" b="0">
                <a:latin typeface="Calibri"/>
                <a:cs typeface="Calibri"/>
              </a:rPr>
              <a:t>tsp</a:t>
            </a:r>
            <a:r>
              <a:rPr dirty="0" spc="-20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echend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ins</a:t>
            </a:r>
            <a:r>
              <a:rPr dirty="0" b="0">
                <a:latin typeface="Calibri"/>
                <a:cs typeface="Calibri"/>
              </a:rPr>
              <a:t> Li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30" b="0">
                <a:latin typeface="Calibri"/>
                <a:cs typeface="Calibri"/>
              </a:rPr>
              <a:t>r</a:t>
            </a:r>
            <a:r>
              <a:rPr dirty="0" spc="-1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tu</a:t>
            </a:r>
            <a:r>
              <a:rPr dirty="0" spc="10" b="0">
                <a:latin typeface="Calibri"/>
                <a:cs typeface="Calibri"/>
              </a:rPr>
              <a:t>r</a:t>
            </a:r>
            <a:r>
              <a:rPr dirty="0" spc="-15" b="0">
                <a:latin typeface="Calibri"/>
                <a:cs typeface="Calibri"/>
              </a:rPr>
              <a:t>v</a:t>
            </a:r>
            <a:r>
              <a:rPr dirty="0" b="0">
                <a:latin typeface="Calibri"/>
                <a:cs typeface="Calibri"/>
              </a:rPr>
              <a:t>er</a:t>
            </a:r>
            <a:r>
              <a:rPr dirty="0" spc="-4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eichnis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aufnehmen,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muss</a:t>
            </a:r>
            <a:r>
              <a:rPr dirty="0" spc="-5" b="0">
                <a:latin typeface="Calibri"/>
                <a:cs typeface="Calibri"/>
              </a:rPr>
              <a:t> au</a:t>
            </a:r>
            <a:r>
              <a:rPr dirty="0" b="0">
                <a:latin typeface="Calibri"/>
                <a:cs typeface="Calibri"/>
              </a:rPr>
              <a:t>f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diesen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135" b="0">
                <a:latin typeface="Calibri"/>
                <a:cs typeface="Calibri"/>
              </a:rPr>
              <a:t>T</a:t>
            </a:r>
            <a:r>
              <a:rPr dirty="0" spc="-25" b="0">
                <a:latin typeface="Calibri"/>
                <a:cs typeface="Calibri"/>
              </a:rPr>
              <a:t>e</a:t>
            </a:r>
            <a:r>
              <a:rPr dirty="0" spc="5" b="0">
                <a:latin typeface="Calibri"/>
                <a:cs typeface="Calibri"/>
              </a:rPr>
              <a:t>x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n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</a:t>
            </a:r>
            <a:r>
              <a:rPr dirty="0" spc="-15" b="0">
                <a:latin typeface="Calibri"/>
                <a:cs typeface="Calibri"/>
              </a:rPr>
              <a:t>rg</a:t>
            </a:r>
            <a:r>
              <a:rPr dirty="0" b="0">
                <a:latin typeface="Calibri"/>
                <a:cs typeface="Calibri"/>
              </a:rPr>
              <a:t>endeiner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S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elle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im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ei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enen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-135" b="0">
                <a:latin typeface="Calibri"/>
                <a:cs typeface="Calibri"/>
              </a:rPr>
              <a:t>T</a:t>
            </a:r>
            <a:r>
              <a:rPr dirty="0" spc="-25" b="0">
                <a:latin typeface="Calibri"/>
                <a:cs typeface="Calibri"/>
              </a:rPr>
              <a:t>e</a:t>
            </a:r>
            <a:r>
              <a:rPr dirty="0" spc="5" b="0">
                <a:latin typeface="Calibri"/>
                <a:cs typeface="Calibri"/>
              </a:rPr>
              <a:t>x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v</a:t>
            </a:r>
            <a:r>
              <a:rPr dirty="0" b="0">
                <a:latin typeface="Calibri"/>
                <a:cs typeface="Calibri"/>
              </a:rPr>
              <a:t>er</a:t>
            </a:r>
            <a:r>
              <a:rPr dirty="0" b="0">
                <a:latin typeface="Calibri"/>
                <a:cs typeface="Calibri"/>
              </a:rPr>
              <a:t>‐ </a:t>
            </a:r>
            <a:r>
              <a:rPr dirty="0" b="0">
                <a:latin typeface="Calibri"/>
                <a:cs typeface="Calibri"/>
              </a:rPr>
              <a:t>wiesen </a:t>
            </a:r>
            <a:r>
              <a:rPr dirty="0" spc="-15" b="0">
                <a:latin typeface="Calibri"/>
                <a:cs typeface="Calibri"/>
              </a:rPr>
              <a:t>w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den.</a:t>
            </a:r>
          </a:p>
          <a:p>
            <a:pPr marL="12700" marR="120650">
              <a:lnSpc>
                <a:spcPct val="100400"/>
              </a:lnSpc>
              <a:spcBef>
                <a:spcPts val="645"/>
              </a:spcBef>
            </a:pPr>
            <a:r>
              <a:rPr dirty="0" spc="-5" b="0">
                <a:latin typeface="Calibri"/>
                <a:cs typeface="Calibri"/>
              </a:rPr>
              <a:t>Da</a:t>
            </a:r>
            <a:r>
              <a:rPr dirty="0" b="0">
                <a:latin typeface="Calibri"/>
                <a:cs typeface="Calibri"/>
              </a:rPr>
              <a:t>s Li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30" b="0">
                <a:latin typeface="Calibri"/>
                <a:cs typeface="Calibri"/>
              </a:rPr>
              <a:t>r</a:t>
            </a:r>
            <a:r>
              <a:rPr dirty="0" spc="-1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tu</a:t>
            </a:r>
            <a:r>
              <a:rPr dirty="0" spc="10" b="0">
                <a:latin typeface="Calibri"/>
                <a:cs typeface="Calibri"/>
              </a:rPr>
              <a:t>r</a:t>
            </a:r>
            <a:r>
              <a:rPr dirty="0" spc="-15" b="0">
                <a:latin typeface="Calibri"/>
                <a:cs typeface="Calibri"/>
              </a:rPr>
              <a:t>v</a:t>
            </a:r>
            <a:r>
              <a:rPr dirty="0" b="0">
                <a:latin typeface="Calibri"/>
                <a:cs typeface="Calibri"/>
              </a:rPr>
              <a:t>er</a:t>
            </a:r>
            <a:r>
              <a:rPr dirty="0" spc="-40" b="0">
                <a:latin typeface="Calibri"/>
                <a:cs typeface="Calibri"/>
              </a:rPr>
              <a:t>z</a:t>
            </a:r>
            <a:r>
              <a:rPr dirty="0" spc="5" b="0">
                <a:latin typeface="Calibri"/>
                <a:cs typeface="Calibri"/>
              </a:rPr>
              <a:t>e</a:t>
            </a:r>
            <a:r>
              <a:rPr dirty="0" b="0">
                <a:latin typeface="Calibri"/>
                <a:cs typeface="Calibri"/>
              </a:rPr>
              <a:t>ichnis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</a:t>
            </a:r>
            <a:r>
              <a:rPr dirty="0" spc="-20" b="0">
                <a:latin typeface="Calibri"/>
                <a:cs typeface="Calibri"/>
              </a:rPr>
              <a:t>s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alphabet</a:t>
            </a:r>
            <a:r>
              <a:rPr dirty="0" spc="5" b="0">
                <a:latin typeface="Calibri"/>
                <a:cs typeface="Calibri"/>
              </a:rPr>
              <a:t>i</a:t>
            </a:r>
            <a:r>
              <a:rPr dirty="0" spc="-5" b="0">
                <a:latin typeface="Calibri"/>
                <a:cs typeface="Calibri"/>
              </a:rPr>
              <a:t>sc</a:t>
            </a:r>
            <a:r>
              <a:rPr dirty="0" b="0">
                <a:latin typeface="Calibri"/>
                <a:cs typeface="Calibri"/>
              </a:rPr>
              <a:t>h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sortiert</a:t>
            </a:r>
            <a:r>
              <a:rPr dirty="0" b="0">
                <a:latin typeface="Calibri"/>
                <a:cs typeface="Calibri"/>
              </a:rPr>
              <a:t> und</a:t>
            </a:r>
            <a:r>
              <a:rPr dirty="0" spc="-5" b="0">
                <a:latin typeface="Calibri"/>
                <a:cs typeface="Calibri"/>
              </a:rPr>
              <a:t> s</a:t>
            </a:r>
            <a:r>
              <a:rPr dirty="0" b="0">
                <a:latin typeface="Calibri"/>
                <a:cs typeface="Calibri"/>
              </a:rPr>
              <a:t>o </a:t>
            </a:r>
            <a:r>
              <a:rPr dirty="0" spc="-30" b="0">
                <a:latin typeface="Calibri"/>
                <a:cs typeface="Calibri"/>
              </a:rPr>
              <a:t>f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b="0">
                <a:latin typeface="Calibri"/>
                <a:cs typeface="Calibri"/>
              </a:rPr>
              <a:t>rm</a:t>
            </a:r>
            <a:r>
              <a:rPr dirty="0" spc="-1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tiert,</a:t>
            </a:r>
            <a:r>
              <a:rPr dirty="0" spc="-5" b="0">
                <a:latin typeface="Calibri"/>
                <a:cs typeface="Calibri"/>
              </a:rPr>
              <a:t> das</a:t>
            </a:r>
            <a:r>
              <a:rPr dirty="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man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die </a:t>
            </a:r>
            <a:r>
              <a:rPr dirty="0" spc="-135" b="0">
                <a:latin typeface="Calibri"/>
                <a:cs typeface="Calibri"/>
              </a:rPr>
              <a:t>T</a:t>
            </a:r>
            <a:r>
              <a:rPr dirty="0" spc="-25" b="0">
                <a:latin typeface="Calibri"/>
                <a:cs typeface="Calibri"/>
              </a:rPr>
              <a:t>e</a:t>
            </a:r>
            <a:r>
              <a:rPr dirty="0" spc="5" b="0">
                <a:latin typeface="Calibri"/>
                <a:cs typeface="Calibri"/>
              </a:rPr>
              <a:t>x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a</a:t>
            </a:r>
            <a:r>
              <a:rPr dirty="0" spc="5" b="0">
                <a:latin typeface="Calibri"/>
                <a:cs typeface="Calibri"/>
              </a:rPr>
              <a:t>n</a:t>
            </a:r>
            <a:r>
              <a:rPr dirty="0" spc="-25" b="0">
                <a:latin typeface="Calibri"/>
                <a:cs typeface="Calibri"/>
              </a:rPr>
              <a:t>g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spc="5" b="0">
                <a:latin typeface="Calibri"/>
                <a:cs typeface="Calibri"/>
              </a:rPr>
              <a:t>b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b="0">
                <a:latin typeface="Calibri"/>
                <a:cs typeface="Calibri"/>
              </a:rPr>
              <a:t> möglich</a:t>
            </a:r>
            <a:r>
              <a:rPr dirty="0" spc="-25" b="0">
                <a:latin typeface="Calibri"/>
                <a:cs typeface="Calibri"/>
              </a:rPr>
              <a:t>s</a:t>
            </a:r>
            <a:r>
              <a:rPr dirty="0" b="0">
                <a:latin typeface="Calibri"/>
                <a:cs typeface="Calibri"/>
              </a:rPr>
              <a:t>t </a:t>
            </a:r>
            <a:r>
              <a:rPr dirty="0" spc="-30" b="0">
                <a:latin typeface="Calibri"/>
                <a:cs typeface="Calibri"/>
              </a:rPr>
              <a:t>r</a:t>
            </a:r>
            <a:r>
              <a:rPr dirty="0" spc="-5" b="0">
                <a:latin typeface="Calibri"/>
                <a:cs typeface="Calibri"/>
              </a:rPr>
              <a:t>asc</a:t>
            </a:r>
            <a:r>
              <a:rPr dirty="0" b="0">
                <a:latin typeface="Calibri"/>
                <a:cs typeface="Calibri"/>
              </a:rPr>
              <a:t>h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finden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25" b="0">
                <a:latin typeface="Calibri"/>
                <a:cs typeface="Calibri"/>
              </a:rPr>
              <a:t>k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nn. Wie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die </a:t>
            </a:r>
            <a:r>
              <a:rPr dirty="0" spc="-135" b="0">
                <a:latin typeface="Calibri"/>
                <a:cs typeface="Calibri"/>
              </a:rPr>
              <a:t>T</a:t>
            </a:r>
            <a:r>
              <a:rPr dirty="0" spc="-25" b="0">
                <a:latin typeface="Calibri"/>
                <a:cs typeface="Calibri"/>
              </a:rPr>
              <a:t>e</a:t>
            </a:r>
            <a:r>
              <a:rPr dirty="0" spc="5" b="0">
                <a:latin typeface="Calibri"/>
                <a:cs typeface="Calibri"/>
              </a:rPr>
              <a:t>x</a:t>
            </a:r>
            <a:r>
              <a:rPr dirty="0" spc="-15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im</a:t>
            </a:r>
            <a:r>
              <a:rPr dirty="0" b="0">
                <a:latin typeface="Calibri"/>
                <a:cs typeface="Calibri"/>
              </a:rPr>
              <a:t> Li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30" b="0">
                <a:latin typeface="Calibri"/>
                <a:cs typeface="Calibri"/>
              </a:rPr>
              <a:t>r</a:t>
            </a:r>
            <a:r>
              <a:rPr dirty="0" spc="-1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tu</a:t>
            </a:r>
            <a:r>
              <a:rPr dirty="0" spc="10" b="0">
                <a:latin typeface="Calibri"/>
                <a:cs typeface="Calibri"/>
              </a:rPr>
              <a:t>r</a:t>
            </a:r>
            <a:r>
              <a:rPr dirty="0" spc="-15" b="0">
                <a:latin typeface="Calibri"/>
                <a:cs typeface="Calibri"/>
              </a:rPr>
              <a:t>v</a:t>
            </a:r>
            <a:r>
              <a:rPr dirty="0" b="0">
                <a:latin typeface="Calibri"/>
                <a:cs typeface="Calibri"/>
              </a:rPr>
              <a:t>er</a:t>
            </a:r>
            <a:r>
              <a:rPr dirty="0" spc="-4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eichnis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au</a:t>
            </a:r>
            <a:r>
              <a:rPr dirty="0" spc="-45" b="0">
                <a:latin typeface="Calibri"/>
                <a:cs typeface="Calibri"/>
              </a:rPr>
              <a:t>f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enommen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w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den,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hän</a:t>
            </a:r>
            <a:r>
              <a:rPr dirty="0" spc="-2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v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b="0">
                <a:latin typeface="Calibri"/>
                <a:cs typeface="Calibri"/>
              </a:rPr>
              <a:t>n der Art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b,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wie sie </a:t>
            </a:r>
            <a:r>
              <a:rPr dirty="0" spc="-15" b="0">
                <a:latin typeface="Calibri"/>
                <a:cs typeface="Calibri"/>
              </a:rPr>
              <a:t>v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25" b="0">
                <a:latin typeface="Calibri"/>
                <a:cs typeface="Calibri"/>
              </a:rPr>
              <a:t>r</a:t>
            </a:r>
            <a:r>
              <a:rPr dirty="0" spc="-5" b="0">
                <a:latin typeface="Calibri"/>
                <a:cs typeface="Calibri"/>
              </a:rPr>
              <a:t>ö</a:t>
            </a:r>
            <a:r>
              <a:rPr dirty="0" spc="-10" b="0">
                <a:latin typeface="Calibri"/>
                <a:cs typeface="Calibri"/>
              </a:rPr>
              <a:t>f</a:t>
            </a:r>
            <a:r>
              <a:rPr dirty="0" spc="-35" b="0">
                <a:latin typeface="Calibri"/>
                <a:cs typeface="Calibri"/>
              </a:rPr>
              <a:t>f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5" b="0">
                <a:latin typeface="Calibri"/>
                <a:cs typeface="Calibri"/>
              </a:rPr>
              <a:t>n</a:t>
            </a:r>
            <a:r>
              <a:rPr dirty="0" b="0">
                <a:latin typeface="Calibri"/>
                <a:cs typeface="Calibri"/>
              </a:rPr>
              <a:t>tlic</a:t>
            </a:r>
            <a:r>
              <a:rPr dirty="0" spc="-15" b="0">
                <a:latin typeface="Calibri"/>
                <a:cs typeface="Calibri"/>
              </a:rPr>
              <a:t>h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w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den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sind</a:t>
            </a:r>
            <a:r>
              <a:rPr dirty="0" spc="-5" b="0">
                <a:latin typeface="Calibri"/>
                <a:cs typeface="Calibri"/>
              </a:rPr>
              <a:t>.</a:t>
            </a:r>
            <a:r>
              <a:rPr dirty="0" baseline="25000" sz="1500" b="0">
                <a:latin typeface="Calibri"/>
                <a:cs typeface="Calibri"/>
              </a:rPr>
              <a:t>1</a:t>
            </a:r>
            <a:endParaRPr baseline="25000" sz="1500">
              <a:latin typeface="Calibri"/>
              <a:cs typeface="Calibri"/>
            </a:endParaRPr>
          </a:p>
          <a:p>
            <a:pPr marL="12700" marR="328930">
              <a:lnSpc>
                <a:spcPct val="100400"/>
              </a:lnSpc>
              <a:spcBef>
                <a:spcPts val="645"/>
              </a:spcBef>
            </a:pPr>
            <a:r>
              <a:rPr dirty="0" b="0">
                <a:latin typeface="Calibri"/>
                <a:cs typeface="Calibri"/>
              </a:rPr>
              <a:t>Zum</a:t>
            </a:r>
            <a:r>
              <a:rPr dirty="0" spc="-2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obi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Beispiel</a:t>
            </a:r>
            <a:r>
              <a:rPr dirty="0" spc="-25" b="0">
                <a:latin typeface="Calibri"/>
                <a:cs typeface="Calibri"/>
              </a:rPr>
              <a:t>t</a:t>
            </a:r>
            <a:r>
              <a:rPr dirty="0" spc="-20" b="0">
                <a:latin typeface="Calibri"/>
                <a:cs typeface="Calibri"/>
              </a:rPr>
              <a:t>e</a:t>
            </a:r>
            <a:r>
              <a:rPr dirty="0" spc="10" b="0">
                <a:latin typeface="Calibri"/>
                <a:cs typeface="Calibri"/>
              </a:rPr>
              <a:t>x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spc="-50" b="0">
                <a:latin typeface="Calibri"/>
                <a:cs typeface="Calibri"/>
              </a:rPr>
              <a:t>k</a:t>
            </a:r>
            <a:r>
              <a:rPr dirty="0" spc="-5" b="0">
                <a:latin typeface="Calibri"/>
                <a:cs typeface="Calibri"/>
              </a:rPr>
              <a:t>ö</a:t>
            </a:r>
            <a:r>
              <a:rPr dirty="0" b="0">
                <a:latin typeface="Calibri"/>
                <a:cs typeface="Calibri"/>
              </a:rPr>
              <a:t>n</a:t>
            </a:r>
            <a:r>
              <a:rPr dirty="0" spc="-15" b="0">
                <a:latin typeface="Calibri"/>
                <a:cs typeface="Calibri"/>
              </a:rPr>
              <a:t>n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da</a:t>
            </a:r>
            <a:r>
              <a:rPr dirty="0" b="0">
                <a:latin typeface="Calibri"/>
                <a:cs typeface="Calibri"/>
              </a:rPr>
              <a:t>s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Li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30" b="0">
                <a:latin typeface="Calibri"/>
                <a:cs typeface="Calibri"/>
              </a:rPr>
              <a:t>r</a:t>
            </a:r>
            <a:r>
              <a:rPr dirty="0" spc="-1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tur</a:t>
            </a:r>
            <a:r>
              <a:rPr dirty="0" b="0">
                <a:latin typeface="Calibri"/>
                <a:cs typeface="Calibri"/>
              </a:rPr>
              <a:t>‐ </a:t>
            </a:r>
            <a:r>
              <a:rPr dirty="0" spc="-15" b="0">
                <a:latin typeface="Calibri"/>
                <a:cs typeface="Calibri"/>
              </a:rPr>
              <a:t>v</a:t>
            </a:r>
            <a:r>
              <a:rPr dirty="0" b="0">
                <a:latin typeface="Calibri"/>
                <a:cs typeface="Calibri"/>
              </a:rPr>
              <a:t>er</a:t>
            </a:r>
            <a:r>
              <a:rPr dirty="0" spc="-4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ei</a:t>
            </a:r>
            <a:r>
              <a:rPr dirty="0" spc="-5" b="0">
                <a:latin typeface="Calibri"/>
                <a:cs typeface="Calibri"/>
              </a:rPr>
              <a:t>c</a:t>
            </a:r>
            <a:r>
              <a:rPr dirty="0" b="0">
                <a:latin typeface="Calibri"/>
                <a:cs typeface="Calibri"/>
              </a:rPr>
              <a:t>his wie neben</a:t>
            </a:r>
            <a:r>
              <a:rPr dirty="0" spc="-20" b="0">
                <a:latin typeface="Calibri"/>
                <a:cs typeface="Calibri"/>
              </a:rPr>
              <a:t>s</a:t>
            </a:r>
            <a:r>
              <a:rPr dirty="0" spc="-15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ehend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aussehen.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Die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ein</a:t>
            </a:r>
            <a:r>
              <a:rPr dirty="0" spc="-4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elnen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Ei</a:t>
            </a:r>
            <a:r>
              <a:rPr dirty="0" spc="-15" b="0">
                <a:latin typeface="Calibri"/>
                <a:cs typeface="Calibri"/>
              </a:rPr>
              <a:t>n</a:t>
            </a:r>
            <a:r>
              <a:rPr dirty="0" spc="-5" b="0">
                <a:latin typeface="Calibri"/>
                <a:cs typeface="Calibri"/>
              </a:rPr>
              <a:t>t</a:t>
            </a:r>
            <a:r>
              <a:rPr dirty="0" spc="-30" b="0">
                <a:latin typeface="Calibri"/>
                <a:cs typeface="Calibri"/>
              </a:rPr>
              <a:t>r</a:t>
            </a:r>
            <a:r>
              <a:rPr dirty="0" spc="-5" b="0">
                <a:latin typeface="Calibri"/>
                <a:cs typeface="Calibri"/>
              </a:rPr>
              <a:t>ä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w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den </a:t>
            </a:r>
            <a:r>
              <a:rPr dirty="0" spc="-5" b="0">
                <a:latin typeface="Calibri"/>
                <a:cs typeface="Calibri"/>
              </a:rPr>
              <a:t>au</a:t>
            </a:r>
            <a:r>
              <a:rPr dirty="0" b="0">
                <a:latin typeface="Calibri"/>
                <a:cs typeface="Calibri"/>
              </a:rPr>
              <a:t>f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den </a:t>
            </a:r>
            <a:r>
              <a:rPr dirty="0" spc="-5" b="0">
                <a:latin typeface="Calibri"/>
                <a:cs typeface="Calibri"/>
              </a:rPr>
              <a:t>näch</a:t>
            </a:r>
            <a:r>
              <a:rPr dirty="0" spc="-20" b="0">
                <a:latin typeface="Calibri"/>
                <a:cs typeface="Calibri"/>
              </a:rPr>
              <a:t>st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b="0">
                <a:latin typeface="Calibri"/>
                <a:cs typeface="Calibri"/>
              </a:rPr>
              <a:t> Sei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en erläu</a:t>
            </a:r>
            <a:r>
              <a:rPr dirty="0" spc="-25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ert.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04267" y="1081277"/>
            <a:ext cx="4053204" cy="5718175"/>
          </a:xfrm>
          <a:prstGeom prst="rect">
            <a:avLst/>
          </a:prstGeom>
          <a:solidFill>
            <a:srgbClr val="FCD5B5"/>
          </a:solidFill>
        </p:spPr>
        <p:txBody>
          <a:bodyPr wrap="square" lIns="0" tIns="0" rIns="0" bIns="0" rtlCol="0" vert="horz">
            <a:spAutoFit/>
          </a:bodyPr>
          <a:lstStyle/>
          <a:p>
            <a:pPr marL="97790">
              <a:lnSpc>
                <a:spcPct val="100000"/>
              </a:lnSpc>
            </a:pPr>
            <a:r>
              <a:rPr dirty="0" sz="1400" spc="-5" b="1">
                <a:latin typeface="Calibri"/>
                <a:cs typeface="Calibri"/>
              </a:rPr>
              <a:t>Li</a:t>
            </a:r>
            <a:r>
              <a:rPr dirty="0" sz="1400" spc="-25" b="1">
                <a:latin typeface="Calibri"/>
                <a:cs typeface="Calibri"/>
              </a:rPr>
              <a:t>t</a:t>
            </a:r>
            <a:r>
              <a:rPr dirty="0" sz="1400" spc="-15" b="1">
                <a:latin typeface="Calibri"/>
                <a:cs typeface="Calibri"/>
              </a:rPr>
              <a:t>e</a:t>
            </a:r>
            <a:r>
              <a:rPr dirty="0" sz="1400" spc="-35" b="1">
                <a:latin typeface="Calibri"/>
                <a:cs typeface="Calibri"/>
              </a:rPr>
              <a:t>r</a:t>
            </a:r>
            <a:r>
              <a:rPr dirty="0" sz="1400" spc="-25" b="1">
                <a:latin typeface="Calibri"/>
                <a:cs typeface="Calibri"/>
              </a:rPr>
              <a:t>a</a:t>
            </a:r>
            <a:r>
              <a:rPr dirty="0" sz="1400" spc="-10" b="1">
                <a:latin typeface="Calibri"/>
                <a:cs typeface="Calibri"/>
              </a:rPr>
              <a:t>tur</a:t>
            </a:r>
            <a:endParaRPr sz="1400">
              <a:latin typeface="Calibri"/>
              <a:cs typeface="Calibri"/>
            </a:endParaRPr>
          </a:p>
          <a:p>
            <a:pPr marL="97790">
              <a:lnSpc>
                <a:spcPts val="1675"/>
              </a:lnSpc>
              <a:spcBef>
                <a:spcPts val="645"/>
              </a:spcBef>
            </a:pPr>
            <a:r>
              <a:rPr dirty="0" sz="1400" spc="-15">
                <a:latin typeface="Calibri"/>
                <a:cs typeface="Calibri"/>
              </a:rPr>
              <a:t>En</a:t>
            </a:r>
            <a:r>
              <a:rPr dirty="0" sz="1400" spc="-20">
                <a:latin typeface="Calibri"/>
                <a:cs typeface="Calibri"/>
              </a:rPr>
              <a:t>g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l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Gabrie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(1866</a:t>
            </a:r>
            <a:r>
              <a:rPr dirty="0" sz="1400" spc="0">
                <a:latin typeface="Calibri"/>
                <a:cs typeface="Calibri"/>
              </a:rPr>
              <a:t>)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75">
                <a:latin typeface="Calibri"/>
                <a:cs typeface="Calibri"/>
              </a:rPr>
              <a:t>V</a:t>
            </a:r>
            <a:r>
              <a:rPr dirty="0" sz="1400" spc="-10">
                <a:latin typeface="Calibri"/>
                <a:cs typeface="Calibri"/>
              </a:rPr>
              <a:t>om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Will</a:t>
            </a:r>
            <a:r>
              <a:rPr dirty="0" sz="1400" spc="-10">
                <a:latin typeface="Calibri"/>
                <a:cs typeface="Calibri"/>
              </a:rPr>
              <a:t>en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un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80">
                <a:latin typeface="Calibri"/>
                <a:cs typeface="Calibri"/>
              </a:rPr>
              <a:t>W</a:t>
            </a:r>
            <a:r>
              <a:rPr dirty="0" sz="1400" spc="-10">
                <a:latin typeface="Calibri"/>
                <a:cs typeface="Calibri"/>
              </a:rPr>
              <a:t>o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>
                <a:latin typeface="Calibri"/>
                <a:cs typeface="Calibri"/>
              </a:rPr>
              <a:t>l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algn="just" marL="291465" marR="182880">
              <a:lnSpc>
                <a:spcPct val="99900"/>
              </a:lnSpc>
            </a:pPr>
            <a:r>
              <a:rPr dirty="0" sz="1400" spc="-15">
                <a:latin typeface="Calibri"/>
                <a:cs typeface="Calibri"/>
              </a:rPr>
              <a:t>Grundlag</a:t>
            </a:r>
            <a:r>
              <a:rPr dirty="0" sz="1400" spc="-10">
                <a:latin typeface="Calibri"/>
                <a:cs typeface="Calibri"/>
              </a:rPr>
              <a:t>en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de</a:t>
            </a:r>
            <a:r>
              <a:rPr dirty="0" sz="1400" spc="-5">
                <a:latin typeface="Calibri"/>
                <a:cs typeface="Calibri"/>
              </a:rPr>
              <a:t>r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Hermen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uti</a:t>
            </a:r>
            <a:r>
              <a:rPr dirty="0" sz="1400" spc="-10">
                <a:latin typeface="Calibri"/>
                <a:cs typeface="Calibri"/>
              </a:rPr>
              <a:t>k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de</a:t>
            </a:r>
            <a:r>
              <a:rPr dirty="0" sz="1400" spc="-10">
                <a:latin typeface="Calibri"/>
                <a:cs typeface="Calibri"/>
              </a:rPr>
              <a:t>s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Wide</a:t>
            </a:r>
            <a:r>
              <a:rPr dirty="0" sz="1400" spc="-30">
                <a:latin typeface="Calibri"/>
                <a:cs typeface="Calibri"/>
              </a:rPr>
              <a:t>r</a:t>
            </a:r>
            <a:r>
              <a:rPr dirty="0" sz="1400" spc="-25">
                <a:latin typeface="Calibri"/>
                <a:cs typeface="Calibri"/>
              </a:rPr>
              <a:t>st</a:t>
            </a:r>
            <a:r>
              <a:rPr dirty="0" sz="1400" spc="-5">
                <a:latin typeface="Calibri"/>
                <a:cs typeface="Calibri"/>
              </a:rPr>
              <a:t>an</a:t>
            </a:r>
            <a:r>
              <a:rPr dirty="0" sz="1400" spc="-15">
                <a:latin typeface="Calibri"/>
                <a:cs typeface="Calibri"/>
              </a:rPr>
              <a:t>d</a:t>
            </a:r>
            <a:r>
              <a:rPr dirty="0" sz="1400" spc="-5">
                <a:latin typeface="Calibri"/>
                <a:cs typeface="Calibri"/>
              </a:rPr>
              <a:t>es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-5">
                <a:latin typeface="Calibri"/>
                <a:cs typeface="Calibri"/>
              </a:rPr>
              <a:t> 2.,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übe</a:t>
            </a:r>
            <a:r>
              <a:rPr dirty="0" sz="1400" spc="-3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-15">
                <a:latin typeface="Calibri"/>
                <a:cs typeface="Calibri"/>
              </a:rPr>
              <a:t>rb</a:t>
            </a:r>
            <a:r>
              <a:rPr dirty="0" sz="1400" spc="-5">
                <a:latin typeface="Calibri"/>
                <a:cs typeface="Calibri"/>
              </a:rPr>
              <a:t>.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Aufl</a:t>
            </a:r>
            <a:r>
              <a:rPr dirty="0" sz="1400" spc="-5">
                <a:latin typeface="Calibri"/>
                <a:cs typeface="Calibri"/>
              </a:rPr>
              <a:t>.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(</a:t>
            </a:r>
            <a:r>
              <a:rPr dirty="0" baseline="24691" sz="1350" spc="15">
                <a:latin typeface="Calibri"/>
                <a:cs typeface="Calibri"/>
              </a:rPr>
              <a:t>1</a:t>
            </a:r>
            <a:r>
              <a:rPr dirty="0" sz="1400" spc="-10">
                <a:latin typeface="Calibri"/>
                <a:cs typeface="Calibri"/>
              </a:rPr>
              <a:t>1864),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Lei</a:t>
            </a:r>
            <a:r>
              <a:rPr dirty="0" sz="1400" spc="-30">
                <a:latin typeface="Calibri"/>
                <a:cs typeface="Calibri"/>
              </a:rPr>
              <a:t>p</a:t>
            </a:r>
            <a:r>
              <a:rPr dirty="0" sz="1400" spc="-15">
                <a:latin typeface="Calibri"/>
                <a:cs typeface="Calibri"/>
              </a:rPr>
              <a:t>zig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85">
                <a:latin typeface="Calibri"/>
                <a:cs typeface="Calibri"/>
              </a:rPr>
              <a:t>V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r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 spc="-10">
                <a:latin typeface="Calibri"/>
                <a:cs typeface="Calibri"/>
              </a:rPr>
              <a:t>ag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Wissen</a:t>
            </a:r>
            <a:r>
              <a:rPr dirty="0" sz="1400" spc="-5">
                <a:latin typeface="Calibri"/>
                <a:cs typeface="Calibri"/>
              </a:rPr>
              <a:t>‐ </a:t>
            </a:r>
            <a:r>
              <a:rPr dirty="0" sz="1400" spc="-15">
                <a:latin typeface="Calibri"/>
                <a:cs typeface="Calibri"/>
              </a:rPr>
              <a:t>schaftliche</a:t>
            </a:r>
            <a:r>
              <a:rPr dirty="0" sz="1400" spc="-5">
                <a:latin typeface="Calibri"/>
                <a:cs typeface="Calibri"/>
              </a:rPr>
              <a:t>r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Aufbru</a:t>
            </a:r>
            <a:r>
              <a:rPr dirty="0" sz="1400" spc="-5">
                <a:latin typeface="Calibri"/>
                <a:cs typeface="Calibri"/>
              </a:rPr>
              <a:t>c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(hie</a:t>
            </a:r>
            <a:r>
              <a:rPr dirty="0" sz="1400" spc="-5">
                <a:latin typeface="Calibri"/>
                <a:cs typeface="Calibri"/>
              </a:rPr>
              <a:t>r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zitier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nach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de</a:t>
            </a:r>
            <a:r>
              <a:rPr dirty="0" sz="1400" spc="-30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s.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Ge</a:t>
            </a:r>
            <a:r>
              <a:rPr dirty="0" sz="1400" spc="-5">
                <a:latin typeface="Calibri"/>
                <a:cs typeface="Calibri"/>
              </a:rPr>
              <a:t>‐ </a:t>
            </a:r>
            <a:r>
              <a:rPr dirty="0" sz="1400" spc="-15">
                <a:latin typeface="Calibri"/>
                <a:cs typeface="Calibri"/>
              </a:rPr>
              <a:t>sammel</a:t>
            </a:r>
            <a:r>
              <a:rPr dirty="0" sz="1400" spc="-2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75">
                <a:latin typeface="Calibri"/>
                <a:cs typeface="Calibri"/>
              </a:rPr>
              <a:t>W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r</a:t>
            </a:r>
            <a:r>
              <a:rPr dirty="0" sz="1400" spc="-60">
                <a:latin typeface="Calibri"/>
                <a:cs typeface="Calibri"/>
              </a:rPr>
              <a:t>k</a:t>
            </a:r>
            <a:r>
              <a:rPr dirty="0" sz="1400" spc="-10">
                <a:latin typeface="Calibri"/>
                <a:cs typeface="Calibri"/>
              </a:rPr>
              <a:t>e,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Bd</a:t>
            </a:r>
            <a:r>
              <a:rPr dirty="0" sz="1400" spc="-5">
                <a:latin typeface="Calibri"/>
                <a:cs typeface="Calibri"/>
              </a:rPr>
              <a:t>.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2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Lei</a:t>
            </a:r>
            <a:r>
              <a:rPr dirty="0" sz="1400" spc="-30">
                <a:latin typeface="Calibri"/>
                <a:cs typeface="Calibri"/>
              </a:rPr>
              <a:t>p</a:t>
            </a:r>
            <a:r>
              <a:rPr dirty="0" sz="1400" spc="-15">
                <a:latin typeface="Calibri"/>
                <a:cs typeface="Calibri"/>
              </a:rPr>
              <a:t>zig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3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ec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-20">
                <a:latin typeface="Calibri"/>
                <a:cs typeface="Calibri"/>
              </a:rPr>
              <a:t>m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2008)</a:t>
            </a:r>
            <a:endParaRPr sz="1400">
              <a:latin typeface="Calibri"/>
              <a:cs typeface="Calibri"/>
            </a:endParaRPr>
          </a:p>
          <a:p>
            <a:pPr marL="291465" marR="232410" indent="-193675">
              <a:lnSpc>
                <a:spcPct val="100000"/>
              </a:lnSpc>
              <a:spcBef>
                <a:spcPts val="645"/>
              </a:spcBef>
            </a:pPr>
            <a:r>
              <a:rPr dirty="0" sz="1400" spc="-15">
                <a:latin typeface="Calibri"/>
                <a:cs typeface="Calibri"/>
              </a:rPr>
              <a:t>Himmel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Heid</a:t>
            </a:r>
            <a:r>
              <a:rPr dirty="0" sz="1400" spc="-5">
                <a:latin typeface="Calibri"/>
                <a:cs typeface="Calibri"/>
              </a:rPr>
              <a:t>i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/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Hölle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Ha</a:t>
            </a:r>
            <a:r>
              <a:rPr dirty="0" sz="1400" spc="-40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l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(2009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5">
                <a:latin typeface="Calibri"/>
                <a:cs typeface="Calibri"/>
              </a:rPr>
              <a:t>):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Zitie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jetzt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noch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leic</a:t>
            </a:r>
            <a:r>
              <a:rPr dirty="0" sz="1400" spc="-25">
                <a:latin typeface="Calibri"/>
                <a:cs typeface="Calibri"/>
              </a:rPr>
              <a:t>ht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45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.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Ein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35">
                <a:latin typeface="Calibri"/>
                <a:cs typeface="Calibri"/>
              </a:rPr>
              <a:t>K</a:t>
            </a:r>
            <a:r>
              <a:rPr dirty="0" sz="1400" spc="-15">
                <a:latin typeface="Calibri"/>
                <a:cs typeface="Calibri"/>
              </a:rPr>
              <a:t>ur</a:t>
            </a:r>
            <a:r>
              <a:rPr dirty="0" sz="1400" spc="-45">
                <a:latin typeface="Calibri"/>
                <a:cs typeface="Calibri"/>
              </a:rPr>
              <a:t>z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i</a:t>
            </a:r>
            <a:r>
              <a:rPr dirty="0" sz="1400" spc="-2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f</a:t>
            </a:r>
            <a:r>
              <a:rPr dirty="0" sz="1400" spc="-10">
                <a:latin typeface="Calibri"/>
                <a:cs typeface="Calibri"/>
              </a:rPr>
              <a:t>ü</a:t>
            </a:r>
            <a:r>
              <a:rPr dirty="0" sz="1400" spc="-15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u</a:t>
            </a:r>
            <a:r>
              <a:rPr dirty="0" sz="1400" spc="-15">
                <a:latin typeface="Calibri"/>
                <a:cs typeface="Calibri"/>
              </a:rPr>
              <a:t>n</a:t>
            </a:r>
            <a:r>
              <a:rPr dirty="0" sz="1400" spc="-10">
                <a:latin typeface="Calibri"/>
                <a:cs typeface="Calibri"/>
              </a:rPr>
              <a:t>g</a:t>
            </a:r>
            <a:r>
              <a:rPr dirty="0" sz="1400">
                <a:latin typeface="Calibri"/>
                <a:cs typeface="Calibri"/>
              </a:rPr>
              <a:t>.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In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Lucy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Se</a:t>
            </a:r>
            <a:r>
              <a:rPr dirty="0" sz="1400" spc="-3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-15">
                <a:latin typeface="Calibri"/>
                <a:cs typeface="Calibri"/>
              </a:rPr>
              <a:t>phi</a:t>
            </a:r>
            <a:r>
              <a:rPr dirty="0" sz="1400" spc="-15">
                <a:latin typeface="Calibri"/>
                <a:cs typeface="Calibri"/>
              </a:rPr>
              <a:t>m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(H</a:t>
            </a:r>
            <a:r>
              <a:rPr dirty="0" sz="1400" spc="-30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s</a:t>
            </a:r>
            <a:r>
              <a:rPr dirty="0" sz="1400" spc="-5">
                <a:latin typeface="Calibri"/>
                <a:cs typeface="Calibri"/>
              </a:rPr>
              <a:t>g.):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Zitier</a:t>
            </a:r>
            <a:r>
              <a:rPr dirty="0" sz="1400" spc="-30">
                <a:latin typeface="Calibri"/>
                <a:cs typeface="Calibri"/>
              </a:rPr>
              <a:t>k</a:t>
            </a:r>
            <a:r>
              <a:rPr dirty="0" sz="1400" spc="-15">
                <a:latin typeface="Calibri"/>
                <a:cs typeface="Calibri"/>
              </a:rPr>
              <a:t>un</a:t>
            </a:r>
            <a:r>
              <a:rPr dirty="0" sz="1400" spc="-30">
                <a:latin typeface="Calibri"/>
                <a:cs typeface="Calibri"/>
              </a:rPr>
              <a:t>s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</a:t>
            </a:r>
            <a:r>
              <a:rPr dirty="0" sz="1400" spc="-15">
                <a:latin typeface="Calibri"/>
                <a:cs typeface="Calibri"/>
              </a:rPr>
              <a:t>m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Studium.</a:t>
            </a:r>
            <a:endParaRPr sz="1400">
              <a:latin typeface="Calibri"/>
              <a:cs typeface="Calibri"/>
            </a:endParaRPr>
          </a:p>
          <a:p>
            <a:pPr marL="291465" marR="721360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I</a:t>
            </a:r>
            <a:r>
              <a:rPr dirty="0" sz="1400" spc="-25">
                <a:latin typeface="Calibri"/>
                <a:cs typeface="Calibri"/>
              </a:rPr>
              <a:t>n</a:t>
            </a:r>
            <a:r>
              <a:rPr dirty="0" sz="1400" spc="-2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d</a:t>
            </a:r>
            <a:r>
              <a:rPr dirty="0" sz="1400" spc="-5">
                <a:latin typeface="Calibri"/>
                <a:cs typeface="Calibri"/>
              </a:rPr>
              <a:t>i</a:t>
            </a:r>
            <a:r>
              <a:rPr dirty="0" sz="1400" spc="-25">
                <a:latin typeface="Calibri"/>
                <a:cs typeface="Calibri"/>
              </a:rPr>
              <a:t>s</a:t>
            </a:r>
            <a:r>
              <a:rPr dirty="0" sz="1400" spc="-10">
                <a:latin typeface="Calibri"/>
                <a:cs typeface="Calibri"/>
              </a:rPr>
              <a:t>ziplinä</a:t>
            </a:r>
            <a:r>
              <a:rPr dirty="0" sz="1400" spc="-30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-40">
                <a:latin typeface="Calibri"/>
                <a:cs typeface="Calibri"/>
              </a:rPr>
              <a:t>P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35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sp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k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-5">
                <a:latin typeface="Calibri"/>
                <a:cs typeface="Calibri"/>
              </a:rPr>
              <a:t>i</a:t>
            </a:r>
            <a:r>
              <a:rPr dirty="0" sz="1400" spc="-20">
                <a:latin typeface="Calibri"/>
                <a:cs typeface="Calibri"/>
              </a:rPr>
              <a:t>v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20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Esc</a:t>
            </a:r>
            <a:r>
              <a:rPr dirty="0" sz="1400" spc="-25">
                <a:latin typeface="Calibri"/>
                <a:cs typeface="Calibri"/>
              </a:rPr>
              <a:t>h</a:t>
            </a:r>
            <a:r>
              <a:rPr dirty="0" sz="1400" spc="-15">
                <a:latin typeface="Calibri"/>
                <a:cs typeface="Calibri"/>
              </a:rPr>
              <a:t>weiler:</a:t>
            </a:r>
            <a:r>
              <a:rPr dirty="0" sz="1400" spc="-15">
                <a:latin typeface="Calibri"/>
                <a:cs typeface="Calibri"/>
              </a:rPr>
              <a:t> Esche</a:t>
            </a:r>
            <a:r>
              <a:rPr dirty="0" sz="1400" spc="-40">
                <a:latin typeface="Calibri"/>
                <a:cs typeface="Calibri"/>
              </a:rPr>
              <a:t>n</a:t>
            </a:r>
            <a:r>
              <a:rPr dirty="0" sz="1400" spc="-25">
                <a:latin typeface="Calibri"/>
                <a:cs typeface="Calibri"/>
              </a:rPr>
              <a:t>v</a:t>
            </a:r>
            <a:r>
              <a:rPr dirty="0" sz="1400" spc="-10">
                <a:latin typeface="Calibri"/>
                <a:cs typeface="Calibri"/>
              </a:rPr>
              <a:t>erla</a:t>
            </a:r>
            <a:r>
              <a:rPr dirty="0" sz="1400" spc="0">
                <a:latin typeface="Calibri"/>
                <a:cs typeface="Calibri"/>
              </a:rPr>
              <a:t>g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30</a:t>
            </a:r>
            <a:r>
              <a:rPr dirty="0" sz="1400" spc="-10">
                <a:latin typeface="Calibri"/>
                <a:cs typeface="Calibri"/>
              </a:rPr>
              <a:t>‐</a:t>
            </a:r>
            <a:r>
              <a:rPr dirty="0" sz="1400" spc="-15">
                <a:latin typeface="Calibri"/>
                <a:cs typeface="Calibri"/>
              </a:rPr>
              <a:t>44</a:t>
            </a:r>
            <a:endParaRPr sz="1400">
              <a:latin typeface="Calibri"/>
              <a:cs typeface="Calibri"/>
            </a:endParaRPr>
          </a:p>
          <a:p>
            <a:pPr marL="291465" marR="147955" indent="-193675">
              <a:lnSpc>
                <a:spcPct val="100000"/>
              </a:lnSpc>
              <a:spcBef>
                <a:spcPts val="640"/>
              </a:spcBef>
            </a:pPr>
            <a:r>
              <a:rPr dirty="0" sz="1400" spc="-15">
                <a:latin typeface="Calibri"/>
                <a:cs typeface="Calibri"/>
              </a:rPr>
              <a:t>Himmel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Heid</a:t>
            </a:r>
            <a:r>
              <a:rPr dirty="0" sz="1400" spc="-5">
                <a:latin typeface="Calibri"/>
                <a:cs typeface="Calibri"/>
              </a:rPr>
              <a:t>i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/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Hölle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Ha</a:t>
            </a:r>
            <a:r>
              <a:rPr dirty="0" sz="1400" spc="-40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l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(2009b</a:t>
            </a:r>
            <a:r>
              <a:rPr dirty="0" sz="1400">
                <a:latin typeface="Calibri"/>
                <a:cs typeface="Calibri"/>
              </a:rPr>
              <a:t>)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Zitie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leic</a:t>
            </a:r>
            <a:r>
              <a:rPr dirty="0" sz="1400" spc="-25">
                <a:latin typeface="Calibri"/>
                <a:cs typeface="Calibri"/>
              </a:rPr>
              <a:t>h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g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20">
                <a:latin typeface="Calibri"/>
                <a:cs typeface="Calibri"/>
              </a:rPr>
              <a:t>m</a:t>
            </a:r>
            <a:r>
              <a:rPr dirty="0" sz="1400" spc="-10">
                <a:latin typeface="Calibri"/>
                <a:cs typeface="Calibri"/>
              </a:rPr>
              <a:t>ac</a:t>
            </a:r>
            <a:r>
              <a:rPr dirty="0" sz="1400" spc="-25">
                <a:latin typeface="Calibri"/>
                <a:cs typeface="Calibri"/>
              </a:rPr>
              <a:t>h</a:t>
            </a:r>
            <a:r>
              <a:rPr dirty="0" sz="1400" spc="-1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.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Ei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Studienbuch,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2.,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er</a:t>
            </a:r>
            <a:r>
              <a:rPr dirty="0" sz="1400" spc="-100">
                <a:latin typeface="Calibri"/>
                <a:cs typeface="Calibri"/>
              </a:rPr>
              <a:t>w</a:t>
            </a:r>
            <a:r>
              <a:rPr dirty="0" sz="1400">
                <a:latin typeface="Calibri"/>
                <a:cs typeface="Calibri"/>
              </a:rPr>
              <a:t>.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Aufl.,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Es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 spc="-25">
                <a:latin typeface="Calibri"/>
                <a:cs typeface="Calibri"/>
              </a:rPr>
              <a:t>h</a:t>
            </a:r>
            <a:r>
              <a:rPr dirty="0" sz="1400" spc="-20">
                <a:latin typeface="Calibri"/>
                <a:cs typeface="Calibri"/>
              </a:rPr>
              <a:t>w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il</a:t>
            </a:r>
            <a:r>
              <a:rPr dirty="0" sz="1400" spc="-10">
                <a:latin typeface="Calibri"/>
                <a:cs typeface="Calibri"/>
              </a:rPr>
              <a:t>er: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Es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 spc="-15">
                <a:latin typeface="Calibri"/>
                <a:cs typeface="Calibri"/>
              </a:rPr>
              <a:t>h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40">
                <a:latin typeface="Calibri"/>
                <a:cs typeface="Calibri"/>
              </a:rPr>
              <a:t>n</a:t>
            </a:r>
            <a:r>
              <a:rPr dirty="0" sz="1400" spc="-20">
                <a:latin typeface="Calibri"/>
                <a:cs typeface="Calibri"/>
              </a:rPr>
              <a:t>v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r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 spc="-10">
                <a:latin typeface="Calibri"/>
                <a:cs typeface="Calibri"/>
              </a:rPr>
              <a:t>ag</a:t>
            </a:r>
            <a:endParaRPr sz="1400">
              <a:latin typeface="Calibri"/>
              <a:cs typeface="Calibri"/>
            </a:endParaRPr>
          </a:p>
          <a:p>
            <a:pPr marL="291465" marR="256540" indent="-193675">
              <a:lnSpc>
                <a:spcPct val="100000"/>
              </a:lnSpc>
              <a:spcBef>
                <a:spcPts val="645"/>
              </a:spcBef>
            </a:pPr>
            <a:r>
              <a:rPr dirty="0" sz="1400" spc="-13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u</a:t>
            </a:r>
            <a:r>
              <a:rPr dirty="0" sz="1400" spc="-45">
                <a:latin typeface="Calibri"/>
                <a:cs typeface="Calibri"/>
              </a:rPr>
              <a:t>f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Thomas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/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3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u</a:t>
            </a:r>
            <a:r>
              <a:rPr dirty="0" sz="1400" spc="-45">
                <a:latin typeface="Calibri"/>
                <a:cs typeface="Calibri"/>
              </a:rPr>
              <a:t>f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 spc="-5">
                <a:latin typeface="Calibri"/>
                <a:cs typeface="Calibri"/>
              </a:rPr>
              <a:t>c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Bern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/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3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u</a:t>
            </a:r>
            <a:r>
              <a:rPr dirty="0" sz="1400" spc="-45">
                <a:latin typeface="Calibri"/>
                <a:cs typeface="Calibri"/>
              </a:rPr>
              <a:t>f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10">
                <a:latin typeface="Calibri"/>
                <a:cs typeface="Calibri"/>
              </a:rPr>
              <a:t>n,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Michael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/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</a:t>
            </a:r>
            <a:r>
              <a:rPr dirty="0" sz="1400" spc="-35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y</a:t>
            </a:r>
            <a:r>
              <a:rPr dirty="0" sz="1400" spc="-2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an,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Achmed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(1970</a:t>
            </a:r>
            <a:r>
              <a:rPr dirty="0" sz="1400" spc="0">
                <a:latin typeface="Calibri"/>
                <a:cs typeface="Calibri"/>
              </a:rPr>
              <a:t>)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Zitie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.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Die</a:t>
            </a:r>
            <a:r>
              <a:rPr dirty="0" sz="1400" spc="-15">
                <a:latin typeface="Calibri"/>
                <a:cs typeface="Calibri"/>
              </a:rPr>
              <a:t> Grundlag</a:t>
            </a:r>
            <a:r>
              <a:rPr dirty="0" sz="1400" spc="-10">
                <a:latin typeface="Calibri"/>
                <a:cs typeface="Calibri"/>
              </a:rPr>
              <a:t>en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leic</a:t>
            </a:r>
            <a:r>
              <a:rPr dirty="0" sz="1400" spc="-25">
                <a:latin typeface="Calibri"/>
                <a:cs typeface="Calibri"/>
              </a:rPr>
              <a:t>h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erklärt.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In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30">
                <a:latin typeface="Calibri"/>
                <a:cs typeface="Calibri"/>
              </a:rPr>
              <a:t>Z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i</a:t>
            </a:r>
            <a:r>
              <a:rPr dirty="0" sz="1400" spc="-10">
                <a:latin typeface="Calibri"/>
                <a:cs typeface="Calibri"/>
              </a:rPr>
              <a:t>ts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 spc="-15">
                <a:latin typeface="Calibri"/>
                <a:cs typeface="Calibri"/>
              </a:rPr>
              <a:t>hr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10">
                <a:latin typeface="Calibri"/>
                <a:cs typeface="Calibri"/>
              </a:rPr>
              <a:t>f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für</a:t>
            </a:r>
            <a:r>
              <a:rPr dirty="0" sz="1400" spc="-10">
                <a:latin typeface="Calibri"/>
                <a:cs typeface="Calibri"/>
              </a:rPr>
              <a:t> Zitier</a:t>
            </a:r>
            <a:r>
              <a:rPr dirty="0" sz="1400" spc="-30">
                <a:latin typeface="Calibri"/>
                <a:cs typeface="Calibri"/>
              </a:rPr>
              <a:t>k</a:t>
            </a:r>
            <a:r>
              <a:rPr dirty="0" sz="1400" spc="-15">
                <a:latin typeface="Calibri"/>
                <a:cs typeface="Calibri"/>
              </a:rPr>
              <a:t>unde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28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</a:t>
            </a:r>
            <a:r>
              <a:rPr dirty="0" sz="1400" spc="-5">
                <a:latin typeface="Calibri"/>
                <a:cs typeface="Calibri"/>
              </a:rPr>
              <a:t>.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2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8</a:t>
            </a:r>
            <a:r>
              <a:rPr dirty="0" sz="1400" spc="-10">
                <a:latin typeface="Calibri"/>
                <a:cs typeface="Calibri"/>
              </a:rPr>
              <a:t>‐</a:t>
            </a:r>
            <a:r>
              <a:rPr dirty="0" sz="1400" spc="-15">
                <a:latin typeface="Calibri"/>
                <a:cs typeface="Calibri"/>
              </a:rPr>
              <a:t>37</a:t>
            </a:r>
            <a:endParaRPr sz="1400">
              <a:latin typeface="Calibri"/>
              <a:cs typeface="Calibri"/>
            </a:endParaRPr>
          </a:p>
          <a:p>
            <a:pPr marL="291465" marR="185420" indent="-193675">
              <a:lnSpc>
                <a:spcPct val="100000"/>
              </a:lnSpc>
              <a:spcBef>
                <a:spcPts val="640"/>
              </a:spcBef>
            </a:pPr>
            <a:r>
              <a:rPr dirty="0" sz="1400" spc="-13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u</a:t>
            </a:r>
            <a:r>
              <a:rPr dirty="0" sz="1400" spc="-45">
                <a:latin typeface="Calibri"/>
                <a:cs typeface="Calibri"/>
              </a:rPr>
              <a:t>f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Thomas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/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3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u</a:t>
            </a:r>
            <a:r>
              <a:rPr dirty="0" sz="1400" spc="-45">
                <a:latin typeface="Calibri"/>
                <a:cs typeface="Calibri"/>
              </a:rPr>
              <a:t>f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 spc="-5">
                <a:latin typeface="Calibri"/>
                <a:cs typeface="Calibri"/>
              </a:rPr>
              <a:t>c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Bern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/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3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u</a:t>
            </a:r>
            <a:r>
              <a:rPr dirty="0" sz="1400" spc="-45">
                <a:latin typeface="Calibri"/>
                <a:cs typeface="Calibri"/>
              </a:rPr>
              <a:t>f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10">
                <a:latin typeface="Calibri"/>
                <a:cs typeface="Calibri"/>
              </a:rPr>
              <a:t>n,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Michael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/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</a:t>
            </a:r>
            <a:r>
              <a:rPr dirty="0" sz="1400" spc="-35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y</a:t>
            </a:r>
            <a:r>
              <a:rPr dirty="0" sz="1400" spc="-2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an,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Achmed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(2010</a:t>
            </a:r>
            <a:r>
              <a:rPr dirty="0" sz="1400" spc="0">
                <a:latin typeface="Calibri"/>
                <a:cs typeface="Calibri"/>
              </a:rPr>
              <a:t>)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Zitie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.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Eine</a:t>
            </a:r>
            <a:r>
              <a:rPr dirty="0" sz="1400" spc="-15">
                <a:latin typeface="Calibri"/>
                <a:cs typeface="Calibri"/>
              </a:rPr>
              <a:t> Bilan</a:t>
            </a:r>
            <a:r>
              <a:rPr dirty="0" sz="1400" spc="-10">
                <a:latin typeface="Calibri"/>
                <a:cs typeface="Calibri"/>
              </a:rPr>
              <a:t>z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na</a:t>
            </a:r>
            <a:r>
              <a:rPr dirty="0" sz="1400" spc="-10">
                <a:latin typeface="Calibri"/>
                <a:cs typeface="Calibri"/>
              </a:rPr>
              <a:t>ch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4</a:t>
            </a:r>
            <a:r>
              <a:rPr dirty="0" sz="1400" spc="-10">
                <a:latin typeface="Calibri"/>
                <a:cs typeface="Calibri"/>
              </a:rPr>
              <a:t>0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J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-15">
                <a:latin typeface="Calibri"/>
                <a:cs typeface="Calibri"/>
              </a:rPr>
              <a:t>h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.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I</a:t>
            </a:r>
            <a:r>
              <a:rPr dirty="0" sz="1400" spc="-15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</a:t>
            </a:r>
            <a:r>
              <a:rPr dirty="0" sz="1400" spc="-10">
                <a:latin typeface="Calibri"/>
                <a:cs typeface="Calibri"/>
              </a:rPr>
              <a:t>oc</a:t>
            </a:r>
            <a:r>
              <a:rPr dirty="0" sz="1400" spc="-15">
                <a:latin typeface="Calibri"/>
                <a:cs typeface="Calibri"/>
              </a:rPr>
              <a:t>hs</a:t>
            </a:r>
            <a:r>
              <a:rPr dirty="0" sz="1400" spc="-10">
                <a:latin typeface="Calibri"/>
                <a:cs typeface="Calibri"/>
              </a:rPr>
              <a:t>ch</a:t>
            </a:r>
            <a:r>
              <a:rPr dirty="0" sz="1400" spc="-15">
                <a:latin typeface="Calibri"/>
                <a:cs typeface="Calibri"/>
              </a:rPr>
              <a:t>u</a:t>
            </a:r>
            <a:r>
              <a:rPr dirty="0" sz="1400">
                <a:latin typeface="Calibri"/>
                <a:cs typeface="Calibri"/>
              </a:rPr>
              <a:t>l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-15">
                <a:latin typeface="Calibri"/>
                <a:cs typeface="Calibri"/>
              </a:rPr>
              <a:t>d</a:t>
            </a:r>
            <a:r>
              <a:rPr dirty="0" sz="1400" spc="-10">
                <a:latin typeface="Calibri"/>
                <a:cs typeface="Calibri"/>
              </a:rPr>
              <a:t>es</a:t>
            </a:r>
            <a:r>
              <a:rPr dirty="0" sz="1400" spc="-10">
                <a:latin typeface="Calibri"/>
                <a:cs typeface="Calibri"/>
              </a:rPr>
              <a:t> (H</a:t>
            </a:r>
            <a:r>
              <a:rPr dirty="0" sz="1400" spc="-30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s</a:t>
            </a:r>
            <a:r>
              <a:rPr dirty="0" sz="1400" spc="-5">
                <a:latin typeface="Calibri"/>
                <a:cs typeface="Calibri"/>
              </a:rPr>
              <a:t>g.):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Da</a:t>
            </a:r>
            <a:r>
              <a:rPr dirty="0" sz="1400" spc="-10">
                <a:latin typeface="Calibri"/>
                <a:cs typeface="Calibri"/>
              </a:rPr>
              <a:t>s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</a:t>
            </a:r>
            <a:r>
              <a:rPr dirty="0" sz="1400" spc="-30">
                <a:latin typeface="Calibri"/>
                <a:cs typeface="Calibri"/>
              </a:rPr>
              <a:t>s</a:t>
            </a:r>
            <a:r>
              <a:rPr dirty="0" sz="1400" spc="-10">
                <a:latin typeface="Calibri"/>
                <a:cs typeface="Calibri"/>
              </a:rPr>
              <a:t>titu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fü</a:t>
            </a:r>
            <a:r>
              <a:rPr dirty="0" sz="1400" spc="-5">
                <a:latin typeface="Calibri"/>
                <a:cs typeface="Calibri"/>
              </a:rPr>
              <a:t>r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Zitier</a:t>
            </a:r>
            <a:r>
              <a:rPr dirty="0" sz="1400" spc="-20">
                <a:latin typeface="Calibri"/>
                <a:cs typeface="Calibri"/>
              </a:rPr>
              <a:t>w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s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de</a:t>
            </a:r>
            <a:r>
              <a:rPr dirty="0" sz="1400" spc="-5">
                <a:latin typeface="Calibri"/>
                <a:cs typeface="Calibri"/>
              </a:rPr>
              <a:t>r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Hoc</a:t>
            </a:r>
            <a:r>
              <a:rPr dirty="0" sz="1400" spc="-15">
                <a:latin typeface="Calibri"/>
                <a:cs typeface="Calibri"/>
              </a:rPr>
              <a:t>h</a:t>
            </a:r>
            <a:r>
              <a:rPr dirty="0" sz="1400" spc="-5">
                <a:latin typeface="Calibri"/>
                <a:cs typeface="Calibri"/>
              </a:rPr>
              <a:t>‐ </a:t>
            </a:r>
            <a:r>
              <a:rPr dirty="0" sz="1400" spc="-15">
                <a:latin typeface="Calibri"/>
                <a:cs typeface="Calibri"/>
              </a:rPr>
              <a:t>schul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Hades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onlin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u</a:t>
            </a:r>
            <a:r>
              <a:rPr dirty="0" sz="1400" spc="-25">
                <a:latin typeface="Calibri"/>
                <a:cs typeface="Calibri"/>
              </a:rPr>
              <a:t>n</a:t>
            </a:r>
            <a:r>
              <a:rPr dirty="0" sz="1400" spc="-2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r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ww</a:t>
            </a:r>
            <a:r>
              <a:rPr dirty="0" sz="1400" spc="-100">
                <a:latin typeface="Calibri"/>
                <a:cs typeface="Calibri"/>
              </a:rPr>
              <a:t>w</a:t>
            </a:r>
            <a:r>
              <a:rPr dirty="0" sz="1400" spc="-10">
                <a:latin typeface="Calibri"/>
                <a:cs typeface="Calibri"/>
              </a:rPr>
              <a:t>.</a:t>
            </a:r>
            <a:r>
              <a:rPr dirty="0" sz="1400" spc="-15">
                <a:latin typeface="Calibri"/>
                <a:cs typeface="Calibri"/>
              </a:rPr>
              <a:t>hs</a:t>
            </a:r>
            <a:r>
              <a:rPr dirty="0" sz="1400" spc="-10">
                <a:latin typeface="Calibri"/>
                <a:cs typeface="Calibri"/>
              </a:rPr>
              <a:t>‐</a:t>
            </a:r>
            <a:r>
              <a:rPr dirty="0" sz="1400" spc="-15">
                <a:latin typeface="Calibri"/>
                <a:cs typeface="Calibri"/>
              </a:rPr>
              <a:t>hades.de/ </a:t>
            </a:r>
            <a:r>
              <a:rPr dirty="0" sz="1400" spc="-25">
                <a:latin typeface="Calibri"/>
                <a:cs typeface="Calibri"/>
              </a:rPr>
              <a:t>st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-20">
                <a:latin typeface="Calibri"/>
                <a:cs typeface="Calibri"/>
              </a:rPr>
              <a:t>f</a:t>
            </a:r>
            <a:r>
              <a:rPr dirty="0" sz="1400" spc="-10">
                <a:latin typeface="Calibri"/>
                <a:cs typeface="Calibri"/>
              </a:rPr>
              <a:t>f/hades</a:t>
            </a:r>
            <a:r>
              <a:rPr dirty="0" sz="1400" spc="-35">
                <a:latin typeface="Calibri"/>
                <a:cs typeface="Calibri"/>
              </a:rPr>
              <a:t>/</a:t>
            </a:r>
            <a:r>
              <a:rPr dirty="0" sz="1400" spc="-5">
                <a:latin typeface="Calibri"/>
                <a:cs typeface="Calibri"/>
              </a:rPr>
              <a:t>arti</a:t>
            </a:r>
            <a:r>
              <a:rPr dirty="0" sz="1400" spc="-60">
                <a:latin typeface="Calibri"/>
                <a:cs typeface="Calibri"/>
              </a:rPr>
              <a:t>k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l/zitie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en.</a:t>
            </a:r>
            <a:r>
              <a:rPr dirty="0" sz="1400" spc="-25">
                <a:latin typeface="Calibri"/>
                <a:cs typeface="Calibri"/>
              </a:rPr>
              <a:t>h</a:t>
            </a:r>
            <a:r>
              <a:rPr dirty="0" sz="1400" spc="-10">
                <a:latin typeface="Calibri"/>
                <a:cs typeface="Calibri"/>
              </a:rPr>
              <a:t>tml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(am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17.03.2011)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96751" y="6221031"/>
            <a:ext cx="2556510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5925" sz="1125" spc="22">
                <a:latin typeface="Calibri"/>
                <a:cs typeface="Calibri"/>
              </a:rPr>
              <a:t>1</a:t>
            </a:r>
            <a:r>
              <a:rPr dirty="0" baseline="25925" sz="1125" spc="22">
                <a:latin typeface="Calibri"/>
                <a:cs typeface="Calibri"/>
              </a:rPr>
              <a:t> </a:t>
            </a:r>
            <a:r>
              <a:rPr dirty="0" baseline="25925" sz="1125" spc="-112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Vgl</a:t>
            </a:r>
            <a:r>
              <a:rPr dirty="0" sz="1150" spc="5">
                <a:latin typeface="Calibri"/>
                <a:cs typeface="Calibri"/>
              </a:rPr>
              <a:t>.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5">
                <a:latin typeface="Calibri"/>
                <a:cs typeface="Calibri"/>
              </a:rPr>
              <a:t>hierzu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10">
                <a:latin typeface="Calibri"/>
                <a:cs typeface="Calibri"/>
              </a:rPr>
              <a:t>das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5">
                <a:latin typeface="Calibri"/>
                <a:cs typeface="Calibri"/>
              </a:rPr>
              <a:t>Eas</a:t>
            </a:r>
            <a:r>
              <a:rPr dirty="0" sz="1150" spc="10">
                <a:latin typeface="Calibri"/>
                <a:cs typeface="Calibri"/>
              </a:rPr>
              <a:t>y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10">
                <a:latin typeface="Calibri"/>
                <a:cs typeface="Calibri"/>
              </a:rPr>
              <a:t>Paper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10" i="1">
                <a:latin typeface="Calibri"/>
                <a:cs typeface="Calibri"/>
              </a:rPr>
              <a:t>‚Wisse</a:t>
            </a:r>
            <a:r>
              <a:rPr dirty="0" sz="1150" i="1">
                <a:latin typeface="Calibri"/>
                <a:cs typeface="Calibri"/>
              </a:rPr>
              <a:t>n</a:t>
            </a:r>
            <a:r>
              <a:rPr dirty="0" sz="1150" spc="5" i="1">
                <a:latin typeface="Calibri"/>
                <a:cs typeface="Calibri"/>
              </a:rPr>
              <a:t>‐</a:t>
            </a:r>
            <a:endParaRPr sz="115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35"/>
              </a:spcBef>
            </a:pPr>
            <a:r>
              <a:rPr dirty="0" sz="1150" i="1">
                <a:latin typeface="Calibri"/>
                <a:cs typeface="Calibri"/>
              </a:rPr>
              <a:t>schaftlich</a:t>
            </a:r>
            <a:r>
              <a:rPr dirty="0" sz="1150" spc="10" i="1">
                <a:latin typeface="Calibri"/>
                <a:cs typeface="Calibri"/>
              </a:rPr>
              <a:t>e</a:t>
            </a:r>
            <a:r>
              <a:rPr dirty="0" sz="1150" spc="10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Schätz</a:t>
            </a:r>
            <a:r>
              <a:rPr dirty="0" sz="1150" spc="10" i="1">
                <a:latin typeface="Calibri"/>
                <a:cs typeface="Calibri"/>
              </a:rPr>
              <a:t>e</a:t>
            </a:r>
            <a:r>
              <a:rPr dirty="0" sz="1150" spc="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finde</a:t>
            </a:r>
            <a:r>
              <a:rPr dirty="0" sz="1150" spc="10" i="1">
                <a:latin typeface="Calibri"/>
                <a:cs typeface="Calibri"/>
              </a:rPr>
              <a:t>n</a:t>
            </a:r>
            <a:r>
              <a:rPr dirty="0" sz="1150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un</a:t>
            </a:r>
            <a:r>
              <a:rPr dirty="0" sz="1150" spc="10" i="1">
                <a:latin typeface="Calibri"/>
                <a:cs typeface="Calibri"/>
              </a:rPr>
              <a:t>d</a:t>
            </a:r>
            <a:r>
              <a:rPr dirty="0" sz="1150" spc="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behalten‘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21</a:t>
            </a:fld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Wie</a:t>
            </a:r>
            <a:r>
              <a:rPr dirty="0" spc="-5"/>
              <a:t> </a:t>
            </a:r>
            <a:r>
              <a:rPr dirty="0" spc="-20"/>
              <a:t>g</a:t>
            </a:r>
            <a:r>
              <a:rPr dirty="0" spc="10"/>
              <a:t>e</a:t>
            </a:r>
            <a:r>
              <a:rPr dirty="0" spc="5"/>
              <a:t>h</a:t>
            </a:r>
            <a:r>
              <a:rPr dirty="0" spc="10"/>
              <a:t>e</a:t>
            </a:r>
            <a:r>
              <a:rPr dirty="0" spc="20"/>
              <a:t> </a:t>
            </a:r>
            <a:r>
              <a:rPr dirty="0" spc="10"/>
              <a:t>ich</a:t>
            </a:r>
            <a:r>
              <a:rPr dirty="0"/>
              <a:t> </a:t>
            </a:r>
            <a:r>
              <a:rPr dirty="0" spc="10"/>
              <a:t>mit</a:t>
            </a:r>
            <a:r>
              <a:rPr dirty="0" spc="-15"/>
              <a:t> </a:t>
            </a:r>
            <a:r>
              <a:rPr dirty="0"/>
              <a:t>f</a:t>
            </a:r>
            <a:r>
              <a:rPr dirty="0" spc="-30"/>
              <a:t>r</a:t>
            </a:r>
            <a:r>
              <a:rPr dirty="0" spc="10"/>
              <a:t>emden</a:t>
            </a:r>
            <a:r>
              <a:rPr dirty="0" spc="20"/>
              <a:t> </a:t>
            </a:r>
            <a:r>
              <a:rPr dirty="0" spc="10"/>
              <a:t>Gedan</a:t>
            </a:r>
            <a:r>
              <a:rPr dirty="0" spc="-80"/>
              <a:t>k</a:t>
            </a:r>
            <a:r>
              <a:rPr dirty="0" spc="10"/>
              <a:t>en</a:t>
            </a:r>
            <a:r>
              <a:rPr dirty="0" spc="20"/>
              <a:t> </a:t>
            </a:r>
            <a:r>
              <a:rPr dirty="0" spc="15"/>
              <a:t>um?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61451" y="2229611"/>
            <a:ext cx="4052570" cy="287655"/>
          </a:xfrm>
          <a:custGeom>
            <a:avLst/>
            <a:gdLst/>
            <a:ahLst/>
            <a:cxnLst/>
            <a:rect l="l" t="t" r="r" b="b"/>
            <a:pathLst>
              <a:path w="4052570" h="287655">
                <a:moveTo>
                  <a:pt x="0" y="0"/>
                </a:moveTo>
                <a:lnTo>
                  <a:pt x="0" y="287274"/>
                </a:lnTo>
                <a:lnTo>
                  <a:pt x="4052315" y="287274"/>
                </a:lnTo>
                <a:lnTo>
                  <a:pt x="4052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CD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13767" y="2516123"/>
            <a:ext cx="4777740" cy="840105"/>
          </a:xfrm>
          <a:custGeom>
            <a:avLst/>
            <a:gdLst/>
            <a:ahLst/>
            <a:cxnLst/>
            <a:rect l="l" t="t" r="r" b="b"/>
            <a:pathLst>
              <a:path w="4777740" h="840104">
                <a:moveTo>
                  <a:pt x="0" y="0"/>
                </a:moveTo>
                <a:lnTo>
                  <a:pt x="0" y="839724"/>
                </a:lnTo>
                <a:lnTo>
                  <a:pt x="4777734" y="839724"/>
                </a:lnTo>
                <a:lnTo>
                  <a:pt x="47777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61451" y="2516123"/>
            <a:ext cx="4052570" cy="840105"/>
          </a:xfrm>
          <a:custGeom>
            <a:avLst/>
            <a:gdLst/>
            <a:ahLst/>
            <a:cxnLst/>
            <a:rect l="l" t="t" r="r" b="b"/>
            <a:pathLst>
              <a:path w="4052570" h="840104">
                <a:moveTo>
                  <a:pt x="0" y="0"/>
                </a:moveTo>
                <a:lnTo>
                  <a:pt x="0" y="839724"/>
                </a:lnTo>
                <a:lnTo>
                  <a:pt x="4052315" y="839723"/>
                </a:lnTo>
                <a:lnTo>
                  <a:pt x="4052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CD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98755" y="3159251"/>
            <a:ext cx="4053204" cy="196850"/>
          </a:xfrm>
          <a:custGeom>
            <a:avLst/>
            <a:gdLst/>
            <a:ahLst/>
            <a:cxnLst/>
            <a:rect l="l" t="t" r="r" b="b"/>
            <a:pathLst>
              <a:path w="4053204" h="196850">
                <a:moveTo>
                  <a:pt x="0" y="0"/>
                </a:moveTo>
                <a:lnTo>
                  <a:pt x="0" y="196596"/>
                </a:lnTo>
                <a:lnTo>
                  <a:pt x="4053078" y="196596"/>
                </a:lnTo>
                <a:lnTo>
                  <a:pt x="40530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CD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03" y="3355085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61451" y="3355085"/>
            <a:ext cx="4052570" cy="810895"/>
          </a:xfrm>
          <a:custGeom>
            <a:avLst/>
            <a:gdLst/>
            <a:ahLst/>
            <a:cxnLst/>
            <a:rect l="l" t="t" r="r" b="b"/>
            <a:pathLst>
              <a:path w="4052570" h="810895">
                <a:moveTo>
                  <a:pt x="0" y="0"/>
                </a:moveTo>
                <a:lnTo>
                  <a:pt x="0" y="810768"/>
                </a:lnTo>
                <a:lnTo>
                  <a:pt x="4052315" y="810767"/>
                </a:lnTo>
                <a:lnTo>
                  <a:pt x="4052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CD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896732" y="1152969"/>
            <a:ext cx="3874770" cy="2922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Monog</a:t>
            </a:r>
            <a:r>
              <a:rPr dirty="0" sz="1500" spc="-4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afie</a:t>
            </a:r>
            <a:endParaRPr sz="1500">
              <a:latin typeface="Calibri"/>
              <a:cs typeface="Calibri"/>
            </a:endParaRPr>
          </a:p>
          <a:p>
            <a:pPr marL="12700" marR="143510">
              <a:lnSpc>
                <a:spcPct val="100000"/>
              </a:lnSpc>
              <a:spcBef>
                <a:spcPts val="655"/>
              </a:spcBef>
            </a:pPr>
            <a:r>
              <a:rPr dirty="0" sz="1500">
                <a:latin typeface="Calibri"/>
                <a:cs typeface="Calibri"/>
              </a:rPr>
              <a:t>Nachname,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70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rn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me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(E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cheinungsjahr):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el.</a:t>
            </a:r>
            <a:r>
              <a:rPr dirty="0" sz="1500">
                <a:latin typeface="Calibri"/>
                <a:cs typeface="Calibri"/>
              </a:rPr>
              <a:t> U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erti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10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 spc="-10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. An</a:t>
            </a:r>
            <a:r>
              <a:rPr dirty="0" sz="1500" spc="-3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abe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Aufla</a:t>
            </a:r>
            <a:r>
              <a:rPr dirty="0" sz="1500" spc="-2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erlagsort: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erl</a:t>
            </a:r>
            <a:r>
              <a:rPr dirty="0" sz="1500" spc="-5">
                <a:latin typeface="Calibri"/>
                <a:cs typeface="Calibri"/>
              </a:rPr>
              <a:t>ag</a:t>
            </a:r>
            <a:r>
              <a:rPr dirty="0" sz="150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algn="just" marL="62230" marR="5080">
              <a:lnSpc>
                <a:spcPct val="100000"/>
              </a:lnSpc>
              <a:spcBef>
                <a:spcPts val="1175"/>
              </a:spcBef>
            </a:pPr>
            <a:r>
              <a:rPr dirty="0" sz="1400" spc="-15">
                <a:latin typeface="Calibri"/>
                <a:cs typeface="Calibri"/>
              </a:rPr>
              <a:t>Himmel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Heid</a:t>
            </a:r>
            <a:r>
              <a:rPr dirty="0" sz="1400" spc="-5">
                <a:latin typeface="Calibri"/>
                <a:cs typeface="Calibri"/>
              </a:rPr>
              <a:t>i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/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Hölle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Ha</a:t>
            </a:r>
            <a:r>
              <a:rPr dirty="0" sz="1400" spc="-40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l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(2009b</a:t>
            </a:r>
            <a:r>
              <a:rPr dirty="0" sz="1400">
                <a:latin typeface="Calibri"/>
                <a:cs typeface="Calibri"/>
              </a:rPr>
              <a:t>)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Zitie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en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leic</a:t>
            </a:r>
            <a:r>
              <a:rPr dirty="0" sz="1400" spc="-25">
                <a:latin typeface="Calibri"/>
                <a:cs typeface="Calibri"/>
              </a:rPr>
              <a:t>h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g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20">
                <a:latin typeface="Calibri"/>
                <a:cs typeface="Calibri"/>
              </a:rPr>
              <a:t>m</a:t>
            </a:r>
            <a:r>
              <a:rPr dirty="0" sz="1400" spc="-10">
                <a:latin typeface="Calibri"/>
                <a:cs typeface="Calibri"/>
              </a:rPr>
              <a:t>ac</a:t>
            </a:r>
            <a:r>
              <a:rPr dirty="0" sz="1400" spc="-25">
                <a:latin typeface="Calibri"/>
                <a:cs typeface="Calibri"/>
              </a:rPr>
              <a:t>h</a:t>
            </a:r>
            <a:r>
              <a:rPr dirty="0" sz="1400" spc="-1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.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Ei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Studienbuch,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2.,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er</a:t>
            </a:r>
            <a:r>
              <a:rPr dirty="0" sz="1400" spc="-100">
                <a:latin typeface="Calibri"/>
                <a:cs typeface="Calibri"/>
              </a:rPr>
              <a:t>w</a:t>
            </a:r>
            <a:r>
              <a:rPr dirty="0" sz="1400">
                <a:latin typeface="Calibri"/>
                <a:cs typeface="Calibri"/>
              </a:rPr>
              <a:t>.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Aufl.,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Esc</a:t>
            </a:r>
            <a:r>
              <a:rPr dirty="0" sz="1400" spc="-25">
                <a:latin typeface="Calibri"/>
                <a:cs typeface="Calibri"/>
              </a:rPr>
              <a:t>h</a:t>
            </a:r>
            <a:r>
              <a:rPr dirty="0" sz="1400" spc="-15">
                <a:latin typeface="Calibri"/>
                <a:cs typeface="Calibri"/>
              </a:rPr>
              <a:t>weiler:</a:t>
            </a:r>
            <a:r>
              <a:rPr dirty="0" sz="1400" spc="-15">
                <a:latin typeface="Calibri"/>
                <a:cs typeface="Calibri"/>
              </a:rPr>
              <a:t> Esche</a:t>
            </a:r>
            <a:r>
              <a:rPr dirty="0" sz="1400" spc="-40">
                <a:latin typeface="Calibri"/>
                <a:cs typeface="Calibri"/>
              </a:rPr>
              <a:t>n</a:t>
            </a:r>
            <a:r>
              <a:rPr dirty="0" sz="1400" spc="-25">
                <a:latin typeface="Calibri"/>
                <a:cs typeface="Calibri"/>
              </a:rPr>
              <a:t>v</a:t>
            </a:r>
            <a:r>
              <a:rPr dirty="0" sz="1400" spc="-10">
                <a:latin typeface="Calibri"/>
                <a:cs typeface="Calibri"/>
              </a:rPr>
              <a:t>erlag</a:t>
            </a:r>
            <a:endParaRPr sz="1400">
              <a:latin typeface="Calibri"/>
              <a:cs typeface="Calibri"/>
            </a:endParaRPr>
          </a:p>
          <a:p>
            <a:pPr marL="62230" marR="83820">
              <a:lnSpc>
                <a:spcPct val="100000"/>
              </a:lnSpc>
              <a:spcBef>
                <a:spcPts val="640"/>
              </a:spcBef>
            </a:pPr>
            <a:r>
              <a:rPr dirty="0" sz="1400" spc="-15">
                <a:latin typeface="Calibri"/>
                <a:cs typeface="Calibri"/>
              </a:rPr>
              <a:t>En</a:t>
            </a:r>
            <a:r>
              <a:rPr dirty="0" sz="1400" spc="-20">
                <a:latin typeface="Calibri"/>
                <a:cs typeface="Calibri"/>
              </a:rPr>
              <a:t>g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l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Gabrie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(1866</a:t>
            </a:r>
            <a:r>
              <a:rPr dirty="0" sz="1400" spc="0">
                <a:latin typeface="Calibri"/>
                <a:cs typeface="Calibri"/>
              </a:rPr>
              <a:t>)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75">
                <a:latin typeface="Calibri"/>
                <a:cs typeface="Calibri"/>
              </a:rPr>
              <a:t>V</a:t>
            </a:r>
            <a:r>
              <a:rPr dirty="0" sz="1400" spc="-10">
                <a:latin typeface="Calibri"/>
                <a:cs typeface="Calibri"/>
              </a:rPr>
              <a:t>om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Will</a:t>
            </a:r>
            <a:r>
              <a:rPr dirty="0" sz="1400" spc="-10">
                <a:latin typeface="Calibri"/>
                <a:cs typeface="Calibri"/>
              </a:rPr>
              <a:t>en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un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80">
                <a:latin typeface="Calibri"/>
                <a:cs typeface="Calibri"/>
              </a:rPr>
              <a:t>W</a:t>
            </a:r>
            <a:r>
              <a:rPr dirty="0" sz="1400" spc="-10">
                <a:latin typeface="Calibri"/>
                <a:cs typeface="Calibri"/>
              </a:rPr>
              <a:t>o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>
                <a:latin typeface="Calibri"/>
                <a:cs typeface="Calibri"/>
              </a:rPr>
              <a:t>l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.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Grundlag</a:t>
            </a:r>
            <a:r>
              <a:rPr dirty="0" sz="1400" spc="-10">
                <a:latin typeface="Calibri"/>
                <a:cs typeface="Calibri"/>
              </a:rPr>
              <a:t>en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de</a:t>
            </a:r>
            <a:r>
              <a:rPr dirty="0" sz="1400" spc="-5">
                <a:latin typeface="Calibri"/>
                <a:cs typeface="Calibri"/>
              </a:rPr>
              <a:t>r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Hermen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uti</a:t>
            </a:r>
            <a:r>
              <a:rPr dirty="0" sz="1400" spc="-10">
                <a:latin typeface="Calibri"/>
                <a:cs typeface="Calibri"/>
              </a:rPr>
              <a:t>k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de</a:t>
            </a:r>
            <a:r>
              <a:rPr dirty="0" sz="1400" spc="-10">
                <a:latin typeface="Calibri"/>
                <a:cs typeface="Calibri"/>
              </a:rPr>
              <a:t>s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Wide</a:t>
            </a:r>
            <a:r>
              <a:rPr dirty="0" sz="1400" spc="-30">
                <a:latin typeface="Calibri"/>
                <a:cs typeface="Calibri"/>
              </a:rPr>
              <a:t>r</a:t>
            </a:r>
            <a:r>
              <a:rPr dirty="0" sz="1400" spc="-25">
                <a:latin typeface="Calibri"/>
                <a:cs typeface="Calibri"/>
              </a:rPr>
              <a:t>st</a:t>
            </a:r>
            <a:r>
              <a:rPr dirty="0" sz="1400" spc="-5">
                <a:latin typeface="Calibri"/>
                <a:cs typeface="Calibri"/>
              </a:rPr>
              <a:t>an</a:t>
            </a:r>
            <a:r>
              <a:rPr dirty="0" sz="1400" spc="-15">
                <a:latin typeface="Calibri"/>
                <a:cs typeface="Calibri"/>
              </a:rPr>
              <a:t>d</a:t>
            </a:r>
            <a:r>
              <a:rPr dirty="0" sz="1400" spc="-5">
                <a:latin typeface="Calibri"/>
                <a:cs typeface="Calibri"/>
              </a:rPr>
              <a:t>es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2</a:t>
            </a:r>
            <a:r>
              <a:rPr dirty="0" sz="1400" spc="-5">
                <a:latin typeface="Calibri"/>
                <a:cs typeface="Calibri"/>
              </a:rPr>
              <a:t>.,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übe</a:t>
            </a:r>
            <a:r>
              <a:rPr dirty="0" sz="1400" spc="-3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-15">
                <a:latin typeface="Calibri"/>
                <a:cs typeface="Calibri"/>
              </a:rPr>
              <a:t>rb</a:t>
            </a:r>
            <a:r>
              <a:rPr dirty="0" sz="1400" spc="-5">
                <a:latin typeface="Calibri"/>
                <a:cs typeface="Calibri"/>
              </a:rPr>
              <a:t>.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Aufl</a:t>
            </a:r>
            <a:r>
              <a:rPr dirty="0" sz="1400" spc="-5">
                <a:latin typeface="Calibri"/>
                <a:cs typeface="Calibri"/>
              </a:rPr>
              <a:t>.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(</a:t>
            </a:r>
            <a:r>
              <a:rPr dirty="0" baseline="24691" sz="1350" spc="15">
                <a:latin typeface="Calibri"/>
                <a:cs typeface="Calibri"/>
              </a:rPr>
              <a:t>1</a:t>
            </a:r>
            <a:r>
              <a:rPr dirty="0" sz="1400" spc="-10">
                <a:latin typeface="Calibri"/>
                <a:cs typeface="Calibri"/>
              </a:rPr>
              <a:t>1864),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Lei</a:t>
            </a:r>
            <a:r>
              <a:rPr dirty="0" sz="1400" spc="-30">
                <a:latin typeface="Calibri"/>
                <a:cs typeface="Calibri"/>
              </a:rPr>
              <a:t>p</a:t>
            </a:r>
            <a:r>
              <a:rPr dirty="0" sz="1400" spc="-15">
                <a:latin typeface="Calibri"/>
                <a:cs typeface="Calibri"/>
              </a:rPr>
              <a:t>zig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85">
                <a:latin typeface="Calibri"/>
                <a:cs typeface="Calibri"/>
              </a:rPr>
              <a:t>V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r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 spc="-10">
                <a:latin typeface="Calibri"/>
                <a:cs typeface="Calibri"/>
              </a:rPr>
              <a:t>ag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Wissen</a:t>
            </a:r>
            <a:r>
              <a:rPr dirty="0" sz="1400" spc="-5">
                <a:latin typeface="Calibri"/>
                <a:cs typeface="Calibri"/>
              </a:rPr>
              <a:t>‐ </a:t>
            </a:r>
            <a:r>
              <a:rPr dirty="0" sz="1400" spc="-15">
                <a:latin typeface="Calibri"/>
                <a:cs typeface="Calibri"/>
              </a:rPr>
              <a:t>schaftliche</a:t>
            </a:r>
            <a:r>
              <a:rPr dirty="0" sz="1400" spc="-5">
                <a:latin typeface="Calibri"/>
                <a:cs typeface="Calibri"/>
              </a:rPr>
              <a:t>r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Aufbru</a:t>
            </a:r>
            <a:r>
              <a:rPr dirty="0" sz="1400" spc="-5">
                <a:latin typeface="Calibri"/>
                <a:cs typeface="Calibri"/>
              </a:rPr>
              <a:t>c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(hie</a:t>
            </a:r>
            <a:r>
              <a:rPr dirty="0" sz="1400" spc="-5">
                <a:latin typeface="Calibri"/>
                <a:cs typeface="Calibri"/>
              </a:rPr>
              <a:t>r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zitier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nach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de</a:t>
            </a:r>
            <a:r>
              <a:rPr dirty="0" sz="1400" spc="-30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s.:</a:t>
            </a:r>
            <a:r>
              <a:rPr dirty="0" sz="1400" spc="-15">
                <a:latin typeface="Calibri"/>
                <a:cs typeface="Calibri"/>
              </a:rPr>
              <a:t> Gesammel</a:t>
            </a:r>
            <a:r>
              <a:rPr dirty="0" sz="1400" spc="-2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75">
                <a:latin typeface="Calibri"/>
                <a:cs typeface="Calibri"/>
              </a:rPr>
              <a:t>W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r</a:t>
            </a:r>
            <a:r>
              <a:rPr dirty="0" sz="1400" spc="-60">
                <a:latin typeface="Calibri"/>
                <a:cs typeface="Calibri"/>
              </a:rPr>
              <a:t>k</a:t>
            </a:r>
            <a:r>
              <a:rPr dirty="0" sz="1400" spc="-10">
                <a:latin typeface="Calibri"/>
                <a:cs typeface="Calibri"/>
              </a:rPr>
              <a:t>e,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Bd</a:t>
            </a:r>
            <a:r>
              <a:rPr dirty="0" sz="1400" spc="-5">
                <a:latin typeface="Calibri"/>
                <a:cs typeface="Calibri"/>
              </a:rPr>
              <a:t>.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2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Lei</a:t>
            </a:r>
            <a:r>
              <a:rPr dirty="0" sz="1400" spc="-30">
                <a:latin typeface="Calibri"/>
                <a:cs typeface="Calibri"/>
              </a:rPr>
              <a:t>p</a:t>
            </a:r>
            <a:r>
              <a:rPr dirty="0" sz="1400" spc="-15">
                <a:latin typeface="Calibri"/>
                <a:cs typeface="Calibri"/>
              </a:rPr>
              <a:t>zig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3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ec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-20">
                <a:latin typeface="Calibri"/>
                <a:cs typeface="Calibri"/>
              </a:rPr>
              <a:t>m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2008)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9837" y="1152969"/>
            <a:ext cx="3479165" cy="144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Beit</a:t>
            </a:r>
            <a:r>
              <a:rPr dirty="0" sz="1500" spc="-4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ag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in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 eine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m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Sammelband</a:t>
            </a:r>
            <a:endParaRPr sz="1500">
              <a:latin typeface="Calibri"/>
              <a:cs typeface="Calibri"/>
            </a:endParaRPr>
          </a:p>
          <a:p>
            <a:pPr marL="12700" marR="43180" indent="-635">
              <a:lnSpc>
                <a:spcPct val="100000"/>
              </a:lnSpc>
              <a:spcBef>
                <a:spcPts val="655"/>
              </a:spcBef>
            </a:pPr>
            <a:r>
              <a:rPr dirty="0" sz="1500">
                <a:latin typeface="Calibri"/>
                <a:cs typeface="Calibri"/>
              </a:rPr>
              <a:t>Nachname,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70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rn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me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(E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cheinungsjahr):</a:t>
            </a:r>
            <a:r>
              <a:rPr dirty="0" sz="1500">
                <a:latin typeface="Calibri"/>
                <a:cs typeface="Calibri"/>
              </a:rPr>
              <a:t> Ti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el.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erti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el.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In</a:t>
            </a:r>
            <a:r>
              <a:rPr dirty="0" sz="1500">
                <a:latin typeface="Calibri"/>
                <a:cs typeface="Calibri"/>
              </a:rPr>
              <a:t>: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70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rn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me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aus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eberIn</a:t>
            </a:r>
            <a:r>
              <a:rPr dirty="0" sz="1500">
                <a:latin typeface="Calibri"/>
                <a:cs typeface="Calibri"/>
              </a:rPr>
              <a:t> Nachname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aus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b</a:t>
            </a:r>
            <a:r>
              <a:rPr dirty="0" sz="1500">
                <a:latin typeface="Calibri"/>
                <a:cs typeface="Calibri"/>
              </a:rPr>
              <a:t>erIn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(H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sg)</a:t>
            </a:r>
            <a:r>
              <a:rPr dirty="0" sz="1500">
                <a:latin typeface="Calibri"/>
                <a:cs typeface="Calibri"/>
              </a:rPr>
              <a:t>: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el.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ts val="1810"/>
              </a:lnSpc>
              <a:spcBef>
                <a:spcPts val="55"/>
              </a:spcBef>
            </a:pP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erti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erl</a:t>
            </a:r>
            <a:r>
              <a:rPr dirty="0" sz="1500" spc="-5">
                <a:latin typeface="Calibri"/>
                <a:cs typeface="Calibri"/>
              </a:rPr>
              <a:t>agso</a:t>
            </a:r>
            <a:r>
              <a:rPr dirty="0" sz="1500" spc="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: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erl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des</a:t>
            </a:r>
            <a:r>
              <a:rPr dirty="0" sz="1500">
                <a:latin typeface="Calibri"/>
                <a:cs typeface="Calibri"/>
              </a:rPr>
              <a:t> Beit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‐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tz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des Beit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98755" y="3355085"/>
            <a:ext cx="4053204" cy="810895"/>
          </a:xfrm>
          <a:custGeom>
            <a:avLst/>
            <a:gdLst/>
            <a:ahLst/>
            <a:cxnLst/>
            <a:rect l="l" t="t" r="r" b="b"/>
            <a:pathLst>
              <a:path w="4053204" h="810895">
                <a:moveTo>
                  <a:pt x="0" y="0"/>
                </a:moveTo>
                <a:lnTo>
                  <a:pt x="0" y="810767"/>
                </a:lnTo>
                <a:lnTo>
                  <a:pt x="4053078" y="810767"/>
                </a:lnTo>
                <a:lnTo>
                  <a:pt x="40530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CD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61451" y="4475988"/>
            <a:ext cx="4028440" cy="558165"/>
          </a:xfrm>
          <a:custGeom>
            <a:avLst/>
            <a:gdLst/>
            <a:ahLst/>
            <a:cxnLst/>
            <a:rect l="l" t="t" r="r" b="b"/>
            <a:pathLst>
              <a:path w="4028440" h="558164">
                <a:moveTo>
                  <a:pt x="4027932" y="557783"/>
                </a:moveTo>
                <a:lnTo>
                  <a:pt x="4027932" y="361188"/>
                </a:lnTo>
                <a:lnTo>
                  <a:pt x="4026730" y="331542"/>
                </a:lnTo>
                <a:lnTo>
                  <a:pt x="4017398" y="274336"/>
                </a:lnTo>
                <a:lnTo>
                  <a:pt x="3999452" y="220527"/>
                </a:lnTo>
                <a:lnTo>
                  <a:pt x="3973642" y="170856"/>
                </a:lnTo>
                <a:lnTo>
                  <a:pt x="3940718" y="126063"/>
                </a:lnTo>
                <a:lnTo>
                  <a:pt x="3901430" y="86889"/>
                </a:lnTo>
                <a:lnTo>
                  <a:pt x="3856528" y="54074"/>
                </a:lnTo>
                <a:lnTo>
                  <a:pt x="3806761" y="28360"/>
                </a:lnTo>
                <a:lnTo>
                  <a:pt x="3752879" y="10487"/>
                </a:lnTo>
                <a:lnTo>
                  <a:pt x="3695632" y="1196"/>
                </a:lnTo>
                <a:lnTo>
                  <a:pt x="3665982" y="0"/>
                </a:lnTo>
                <a:lnTo>
                  <a:pt x="361188" y="0"/>
                </a:lnTo>
                <a:lnTo>
                  <a:pt x="302561" y="4722"/>
                </a:lnTo>
                <a:lnTo>
                  <a:pt x="246961" y="18397"/>
                </a:lnTo>
                <a:lnTo>
                  <a:pt x="195128" y="40283"/>
                </a:lnTo>
                <a:lnTo>
                  <a:pt x="147803" y="69640"/>
                </a:lnTo>
                <a:lnTo>
                  <a:pt x="105727" y="105727"/>
                </a:lnTo>
                <a:lnTo>
                  <a:pt x="69640" y="147803"/>
                </a:lnTo>
                <a:lnTo>
                  <a:pt x="40283" y="195128"/>
                </a:lnTo>
                <a:lnTo>
                  <a:pt x="18397" y="246961"/>
                </a:lnTo>
                <a:lnTo>
                  <a:pt x="4722" y="302561"/>
                </a:lnTo>
                <a:lnTo>
                  <a:pt x="0" y="361188"/>
                </a:lnTo>
                <a:lnTo>
                  <a:pt x="0" y="557783"/>
                </a:lnTo>
                <a:lnTo>
                  <a:pt x="4027932" y="557783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42488" y="4940808"/>
            <a:ext cx="3555365" cy="93345"/>
          </a:xfrm>
          <a:custGeom>
            <a:avLst/>
            <a:gdLst/>
            <a:ahLst/>
            <a:cxnLst/>
            <a:rect l="l" t="t" r="r" b="b"/>
            <a:pathLst>
              <a:path w="3555365" h="93345">
                <a:moveTo>
                  <a:pt x="3555363" y="92963"/>
                </a:moveTo>
                <a:lnTo>
                  <a:pt x="3514962" y="57156"/>
                </a:lnTo>
                <a:lnTo>
                  <a:pt x="3476020" y="33062"/>
                </a:lnTo>
                <a:lnTo>
                  <a:pt x="3433398" y="15099"/>
                </a:lnTo>
                <a:lnTo>
                  <a:pt x="3387712" y="3876"/>
                </a:lnTo>
                <a:lnTo>
                  <a:pt x="3339580" y="0"/>
                </a:lnTo>
                <a:lnTo>
                  <a:pt x="215380" y="0"/>
                </a:lnTo>
                <a:lnTo>
                  <a:pt x="167270" y="3876"/>
                </a:lnTo>
                <a:lnTo>
                  <a:pt x="121642" y="15099"/>
                </a:lnTo>
                <a:lnTo>
                  <a:pt x="79105" y="33062"/>
                </a:lnTo>
                <a:lnTo>
                  <a:pt x="40266" y="57156"/>
                </a:lnTo>
                <a:lnTo>
                  <a:pt x="5735" y="86772"/>
                </a:lnTo>
                <a:lnTo>
                  <a:pt x="0" y="92963"/>
                </a:lnTo>
                <a:lnTo>
                  <a:pt x="3555363" y="9296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889383" y="5033009"/>
            <a:ext cx="4802505" cy="840105"/>
          </a:xfrm>
          <a:custGeom>
            <a:avLst/>
            <a:gdLst/>
            <a:ahLst/>
            <a:cxnLst/>
            <a:rect l="l" t="t" r="r" b="b"/>
            <a:pathLst>
              <a:path w="4802505" h="840104">
                <a:moveTo>
                  <a:pt x="0" y="0"/>
                </a:moveTo>
                <a:lnTo>
                  <a:pt x="0" y="839724"/>
                </a:lnTo>
                <a:lnTo>
                  <a:pt x="4802118" y="839724"/>
                </a:lnTo>
                <a:lnTo>
                  <a:pt x="480211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03" y="5033009"/>
            <a:ext cx="1860550" cy="840105"/>
          </a:xfrm>
          <a:custGeom>
            <a:avLst/>
            <a:gdLst/>
            <a:ahLst/>
            <a:cxnLst/>
            <a:rect l="l" t="t" r="r" b="b"/>
            <a:pathLst>
              <a:path w="1860550" h="840104">
                <a:moveTo>
                  <a:pt x="0" y="0"/>
                </a:moveTo>
                <a:lnTo>
                  <a:pt x="0" y="839724"/>
                </a:lnTo>
                <a:lnTo>
                  <a:pt x="1860047" y="839724"/>
                </a:lnTo>
                <a:lnTo>
                  <a:pt x="186004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61451" y="5033771"/>
            <a:ext cx="4028440" cy="839469"/>
          </a:xfrm>
          <a:custGeom>
            <a:avLst/>
            <a:gdLst/>
            <a:ahLst/>
            <a:cxnLst/>
            <a:rect l="l" t="t" r="r" b="b"/>
            <a:pathLst>
              <a:path w="4028440" h="839470">
                <a:moveTo>
                  <a:pt x="0" y="0"/>
                </a:moveTo>
                <a:lnTo>
                  <a:pt x="4027932" y="0"/>
                </a:lnTo>
                <a:lnTo>
                  <a:pt x="4027932" y="838962"/>
                </a:lnTo>
                <a:lnTo>
                  <a:pt x="0" y="838962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61451" y="5033771"/>
            <a:ext cx="3717925" cy="839469"/>
          </a:xfrm>
          <a:custGeom>
            <a:avLst/>
            <a:gdLst/>
            <a:ahLst/>
            <a:cxnLst/>
            <a:rect l="l" t="t" r="r" b="b"/>
            <a:pathLst>
              <a:path w="3717925" h="839470">
                <a:moveTo>
                  <a:pt x="3717798" y="838961"/>
                </a:moveTo>
                <a:lnTo>
                  <a:pt x="3717798" y="203454"/>
                </a:lnTo>
                <a:lnTo>
                  <a:pt x="3716810" y="179126"/>
                </a:lnTo>
                <a:lnTo>
                  <a:pt x="3709144" y="132181"/>
                </a:lnTo>
                <a:lnTo>
                  <a:pt x="3694402" y="88022"/>
                </a:lnTo>
                <a:lnTo>
                  <a:pt x="3673202" y="47259"/>
                </a:lnTo>
                <a:lnTo>
                  <a:pt x="3646161" y="10498"/>
                </a:lnTo>
                <a:lnTo>
                  <a:pt x="3636400" y="0"/>
                </a:lnTo>
                <a:lnTo>
                  <a:pt x="81037" y="0"/>
                </a:lnTo>
                <a:lnTo>
                  <a:pt x="44380" y="47259"/>
                </a:lnTo>
                <a:lnTo>
                  <a:pt x="23276" y="88022"/>
                </a:lnTo>
                <a:lnTo>
                  <a:pt x="8607" y="132181"/>
                </a:lnTo>
                <a:lnTo>
                  <a:pt x="981" y="179126"/>
                </a:lnTo>
                <a:lnTo>
                  <a:pt x="0" y="203454"/>
                </a:lnTo>
                <a:lnTo>
                  <a:pt x="0" y="838962"/>
                </a:lnTo>
                <a:lnTo>
                  <a:pt x="3717798" y="83896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03" y="5871971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189855" y="3228276"/>
            <a:ext cx="3950970" cy="3568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93980">
              <a:lnSpc>
                <a:spcPct val="100000"/>
              </a:lnSpc>
            </a:pPr>
            <a:r>
              <a:rPr dirty="0" sz="1400" spc="-15">
                <a:latin typeface="Calibri"/>
                <a:cs typeface="Calibri"/>
              </a:rPr>
              <a:t>Himmel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Heid</a:t>
            </a:r>
            <a:r>
              <a:rPr dirty="0" sz="1400" spc="-5">
                <a:latin typeface="Calibri"/>
                <a:cs typeface="Calibri"/>
              </a:rPr>
              <a:t>i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/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Hölle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Ha</a:t>
            </a:r>
            <a:r>
              <a:rPr dirty="0" sz="1400" spc="-40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l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(2009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5">
                <a:latin typeface="Calibri"/>
                <a:cs typeface="Calibri"/>
              </a:rPr>
              <a:t>):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Zitie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en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jetzt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noch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leic</a:t>
            </a:r>
            <a:r>
              <a:rPr dirty="0" sz="1400" spc="-25">
                <a:latin typeface="Calibri"/>
                <a:cs typeface="Calibri"/>
              </a:rPr>
              <a:t>ht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45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.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Ein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35">
                <a:latin typeface="Calibri"/>
                <a:cs typeface="Calibri"/>
              </a:rPr>
              <a:t>K</a:t>
            </a:r>
            <a:r>
              <a:rPr dirty="0" sz="1400" spc="-15">
                <a:latin typeface="Calibri"/>
                <a:cs typeface="Calibri"/>
              </a:rPr>
              <a:t>ur</a:t>
            </a:r>
            <a:r>
              <a:rPr dirty="0" sz="1400" spc="-45">
                <a:latin typeface="Calibri"/>
                <a:cs typeface="Calibri"/>
              </a:rPr>
              <a:t>z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i</a:t>
            </a:r>
            <a:r>
              <a:rPr dirty="0" sz="1400" spc="-2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f</a:t>
            </a:r>
            <a:r>
              <a:rPr dirty="0" sz="1400" spc="-10">
                <a:latin typeface="Calibri"/>
                <a:cs typeface="Calibri"/>
              </a:rPr>
              <a:t>ü</a:t>
            </a:r>
            <a:r>
              <a:rPr dirty="0" sz="1400" spc="-15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u</a:t>
            </a:r>
            <a:r>
              <a:rPr dirty="0" sz="1400" spc="-15">
                <a:latin typeface="Calibri"/>
                <a:cs typeface="Calibri"/>
              </a:rPr>
              <a:t>n</a:t>
            </a:r>
            <a:r>
              <a:rPr dirty="0" sz="1400" spc="-10">
                <a:latin typeface="Calibri"/>
                <a:cs typeface="Calibri"/>
              </a:rPr>
              <a:t>g</a:t>
            </a:r>
            <a:r>
              <a:rPr dirty="0" sz="1400">
                <a:latin typeface="Calibri"/>
                <a:cs typeface="Calibri"/>
              </a:rPr>
              <a:t>.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In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Lucy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Se</a:t>
            </a:r>
            <a:r>
              <a:rPr dirty="0" sz="1400" spc="-3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-15">
                <a:latin typeface="Calibri"/>
                <a:cs typeface="Calibri"/>
              </a:rPr>
              <a:t>phim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(H</a:t>
            </a:r>
            <a:r>
              <a:rPr dirty="0" sz="1400" spc="-30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s</a:t>
            </a:r>
            <a:r>
              <a:rPr dirty="0" sz="1400" spc="-5">
                <a:latin typeface="Calibri"/>
                <a:cs typeface="Calibri"/>
              </a:rPr>
              <a:t>g.):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Zitier</a:t>
            </a:r>
            <a:r>
              <a:rPr dirty="0" sz="1400" spc="-30">
                <a:latin typeface="Calibri"/>
                <a:cs typeface="Calibri"/>
              </a:rPr>
              <a:t>k</a:t>
            </a:r>
            <a:r>
              <a:rPr dirty="0" sz="1400" spc="-15">
                <a:latin typeface="Calibri"/>
                <a:cs typeface="Calibri"/>
              </a:rPr>
              <a:t>un</a:t>
            </a:r>
            <a:r>
              <a:rPr dirty="0" sz="1400" spc="-25">
                <a:latin typeface="Calibri"/>
                <a:cs typeface="Calibri"/>
              </a:rPr>
              <a:t>s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</a:t>
            </a:r>
            <a:r>
              <a:rPr dirty="0" sz="1400" spc="-15">
                <a:latin typeface="Calibri"/>
                <a:cs typeface="Calibri"/>
              </a:rPr>
              <a:t>m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Studium</a:t>
            </a:r>
            <a:r>
              <a:rPr dirty="0" sz="1400" spc="-5">
                <a:latin typeface="Calibri"/>
                <a:cs typeface="Calibri"/>
              </a:rPr>
              <a:t>.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I</a:t>
            </a:r>
            <a:r>
              <a:rPr dirty="0" sz="1400" spc="-25">
                <a:latin typeface="Calibri"/>
                <a:cs typeface="Calibri"/>
              </a:rPr>
              <a:t>n</a:t>
            </a:r>
            <a:r>
              <a:rPr dirty="0" sz="1400" spc="-2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d</a:t>
            </a:r>
            <a:r>
              <a:rPr dirty="0" sz="1400" spc="-5">
                <a:latin typeface="Calibri"/>
                <a:cs typeface="Calibri"/>
              </a:rPr>
              <a:t>i</a:t>
            </a:r>
            <a:r>
              <a:rPr dirty="0" sz="1400" spc="-25">
                <a:latin typeface="Calibri"/>
                <a:cs typeface="Calibri"/>
              </a:rPr>
              <a:t>s</a:t>
            </a:r>
            <a:r>
              <a:rPr dirty="0" sz="1400" spc="-10">
                <a:latin typeface="Calibri"/>
                <a:cs typeface="Calibri"/>
              </a:rPr>
              <a:t>ziplinä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40">
                <a:latin typeface="Calibri"/>
                <a:cs typeface="Calibri"/>
              </a:rPr>
              <a:t>P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35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sp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kt</a:t>
            </a:r>
            <a:r>
              <a:rPr dirty="0" sz="1400" spc="-5">
                <a:latin typeface="Calibri"/>
                <a:cs typeface="Calibri"/>
              </a:rPr>
              <a:t>i</a:t>
            </a:r>
            <a:r>
              <a:rPr dirty="0" sz="1400" spc="-25">
                <a:latin typeface="Calibri"/>
                <a:cs typeface="Calibri"/>
              </a:rPr>
              <a:t>v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n,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Esc</a:t>
            </a:r>
            <a:r>
              <a:rPr dirty="0" sz="1400" spc="-25">
                <a:latin typeface="Calibri"/>
                <a:cs typeface="Calibri"/>
              </a:rPr>
              <a:t>h</a:t>
            </a:r>
            <a:r>
              <a:rPr dirty="0" sz="1400" spc="-15">
                <a:latin typeface="Calibri"/>
                <a:cs typeface="Calibri"/>
              </a:rPr>
              <a:t>weiler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Esche</a:t>
            </a:r>
            <a:r>
              <a:rPr dirty="0" sz="1400" spc="-40">
                <a:latin typeface="Calibri"/>
                <a:cs typeface="Calibri"/>
              </a:rPr>
              <a:t>n</a:t>
            </a:r>
            <a:r>
              <a:rPr dirty="0" sz="1400" spc="-20">
                <a:latin typeface="Calibri"/>
                <a:cs typeface="Calibri"/>
              </a:rPr>
              <a:t>v</a:t>
            </a:r>
            <a:r>
              <a:rPr dirty="0" sz="1400" spc="-10">
                <a:latin typeface="Calibri"/>
                <a:cs typeface="Calibri"/>
              </a:rPr>
              <a:t>erla</a:t>
            </a:r>
            <a:r>
              <a:rPr dirty="0" sz="1400" spc="0">
                <a:latin typeface="Calibri"/>
                <a:cs typeface="Calibri"/>
              </a:rPr>
              <a:t>g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30</a:t>
            </a:r>
            <a:r>
              <a:rPr dirty="0" sz="1400" spc="-10">
                <a:latin typeface="Calibri"/>
                <a:cs typeface="Calibri"/>
              </a:rPr>
              <a:t>‐</a:t>
            </a:r>
            <a:r>
              <a:rPr dirty="0" sz="1400" spc="-15">
                <a:latin typeface="Calibri"/>
                <a:cs typeface="Calibri"/>
              </a:rPr>
              <a:t>44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500" i="1">
                <a:latin typeface="Calibri"/>
                <a:cs typeface="Calibri"/>
              </a:rPr>
              <a:t>Angaben</a:t>
            </a:r>
            <a:r>
              <a:rPr dirty="0" sz="1500" spc="10" i="1">
                <a:latin typeface="Calibri"/>
                <a:cs typeface="Calibri"/>
              </a:rPr>
              <a:t> </a:t>
            </a:r>
            <a:r>
              <a:rPr dirty="0" sz="1500" spc="-15" i="1">
                <a:latin typeface="Calibri"/>
                <a:cs typeface="Calibri"/>
              </a:rPr>
              <a:t>z</a:t>
            </a:r>
            <a:r>
              <a:rPr dirty="0" sz="1500" spc="-5" i="1">
                <a:latin typeface="Calibri"/>
                <a:cs typeface="Calibri"/>
              </a:rPr>
              <a:t>u</a:t>
            </a:r>
            <a:r>
              <a:rPr dirty="0" sz="1500" i="1">
                <a:latin typeface="Calibri"/>
                <a:cs typeface="Calibri"/>
              </a:rPr>
              <a:t>m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spc="-80" i="1">
                <a:latin typeface="Calibri"/>
                <a:cs typeface="Calibri"/>
              </a:rPr>
              <a:t>V</a:t>
            </a:r>
            <a:r>
              <a:rPr dirty="0" sz="1500" i="1">
                <a:latin typeface="Calibri"/>
                <a:cs typeface="Calibri"/>
              </a:rPr>
              <a:t>erl</a:t>
            </a:r>
            <a:r>
              <a:rPr dirty="0" sz="1500" spc="-5" i="1">
                <a:latin typeface="Calibri"/>
                <a:cs typeface="Calibri"/>
              </a:rPr>
              <a:t>a</a:t>
            </a:r>
            <a:r>
              <a:rPr dirty="0" sz="1500" i="1">
                <a:latin typeface="Calibri"/>
                <a:cs typeface="Calibri"/>
              </a:rPr>
              <a:t>g</a:t>
            </a:r>
            <a:endParaRPr sz="1500">
              <a:latin typeface="Calibri"/>
              <a:cs typeface="Calibri"/>
            </a:endParaRPr>
          </a:p>
          <a:p>
            <a:pPr marL="12700" marR="161290">
              <a:lnSpc>
                <a:spcPct val="100400"/>
              </a:lnSpc>
              <a:spcBef>
                <a:spcPts val="645"/>
              </a:spcBef>
            </a:pPr>
            <a:r>
              <a:rPr dirty="0" sz="1500">
                <a:latin typeface="Calibri"/>
                <a:cs typeface="Calibri"/>
              </a:rPr>
              <a:t>Bi</a:t>
            </a:r>
            <a:r>
              <a:rPr dirty="0" sz="1500" spc="-10">
                <a:latin typeface="Calibri"/>
                <a:cs typeface="Calibri"/>
              </a:rPr>
              <a:t>s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eilen 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nur der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erl</a:t>
            </a:r>
            <a:r>
              <a:rPr dirty="0" sz="1500" spc="-5">
                <a:latin typeface="Calibri"/>
                <a:cs typeface="Calibri"/>
              </a:rPr>
              <a:t>agso</a:t>
            </a:r>
            <a:r>
              <a:rPr dirty="0" sz="1500" spc="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eben.</a:t>
            </a:r>
            <a:r>
              <a:rPr dirty="0" sz="1500">
                <a:latin typeface="Calibri"/>
                <a:cs typeface="Calibri"/>
              </a:rPr>
              <a:t> Sin</a:t>
            </a:r>
            <a:r>
              <a:rPr dirty="0" sz="1500" spc="-25">
                <a:latin typeface="Calibri"/>
                <a:cs typeface="Calibri"/>
              </a:rPr>
              <a:t>n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ller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hin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 den </a:t>
            </a:r>
            <a:r>
              <a:rPr dirty="0" sz="1500" spc="-7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erl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anz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eben,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da 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chied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um</a:t>
            </a:r>
            <a:r>
              <a:rPr dirty="0" sz="1500" spc="-15">
                <a:latin typeface="Calibri"/>
                <a:cs typeface="Calibri"/>
              </a:rPr>
              <a:t> r</a:t>
            </a:r>
            <a:r>
              <a:rPr dirty="0" sz="1500">
                <a:latin typeface="Calibri"/>
                <a:cs typeface="Calibri"/>
              </a:rPr>
              <a:t>einen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erl</a:t>
            </a:r>
            <a:r>
              <a:rPr dirty="0" sz="1500" spc="-5">
                <a:latin typeface="Calibri"/>
                <a:cs typeface="Calibri"/>
              </a:rPr>
              <a:t>ags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ort</a:t>
            </a:r>
            <a:r>
              <a:rPr dirty="0" sz="1500" spc="-5">
                <a:latin typeface="Calibri"/>
                <a:cs typeface="Calibri"/>
              </a:rPr>
              <a:t> auc</a:t>
            </a:r>
            <a:r>
              <a:rPr dirty="0" sz="1500">
                <a:latin typeface="Calibri"/>
                <a:cs typeface="Calibri"/>
              </a:rPr>
              <a:t>h einen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Hi</a:t>
            </a:r>
            <a:r>
              <a:rPr dirty="0" sz="1500" spc="-15">
                <a:latin typeface="Calibri"/>
                <a:cs typeface="Calibri"/>
              </a:rPr>
              <a:t>nw</a:t>
            </a:r>
            <a:r>
              <a:rPr dirty="0" sz="1500">
                <a:latin typeface="Calibri"/>
                <a:cs typeface="Calibri"/>
              </a:rPr>
              <a:t>eis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Quali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des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eben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nn. </a:t>
            </a:r>
            <a:r>
              <a:rPr dirty="0" sz="1500" spc="-4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ac</a:t>
            </a:r>
            <a:r>
              <a:rPr dirty="0" sz="1500" spc="-25">
                <a:latin typeface="Calibri"/>
                <a:cs typeface="Calibri"/>
              </a:rPr>
              <a:t>h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erl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sp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echen für</a:t>
            </a:r>
            <a:r>
              <a:rPr dirty="0" sz="1500">
                <a:latin typeface="Calibri"/>
                <a:cs typeface="Calibri"/>
              </a:rPr>
              <a:t> eine </a:t>
            </a:r>
            <a:r>
              <a:rPr dirty="0" sz="1500" spc="-5">
                <a:latin typeface="Calibri"/>
                <a:cs typeface="Calibri"/>
              </a:rPr>
              <a:t>höhe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Quali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Selb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5">
                <a:latin typeface="Calibri"/>
                <a:cs typeface="Calibri"/>
              </a:rPr>
              <a:t>l</a:t>
            </a:r>
            <a:r>
              <a:rPr dirty="0" sz="1500" spc="-5">
                <a:latin typeface="Calibri"/>
                <a:cs typeface="Calibri"/>
              </a:rPr>
              <a:t>age</a:t>
            </a:r>
            <a:r>
              <a:rPr dirty="0" sz="1500" spc="-10">
                <a:latin typeface="Calibri"/>
                <a:cs typeface="Calibri"/>
              </a:rPr>
              <a:t>.</a:t>
            </a:r>
            <a:r>
              <a:rPr dirty="0" baseline="25000" sz="1500">
                <a:latin typeface="Calibri"/>
                <a:cs typeface="Calibri"/>
              </a:rPr>
              <a:t>1</a:t>
            </a:r>
            <a:endParaRPr baseline="25000"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baseline="25925" sz="1125" spc="22">
                <a:latin typeface="Calibri"/>
                <a:cs typeface="Calibri"/>
              </a:rPr>
              <a:t>1</a:t>
            </a:r>
            <a:r>
              <a:rPr dirty="0" baseline="25925" sz="1125" spc="22">
                <a:latin typeface="Calibri"/>
                <a:cs typeface="Calibri"/>
              </a:rPr>
              <a:t> </a:t>
            </a:r>
            <a:r>
              <a:rPr dirty="0" baseline="25925" sz="1125" spc="-112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Vgl</a:t>
            </a:r>
            <a:r>
              <a:rPr dirty="0" sz="1150" spc="5">
                <a:latin typeface="Calibri"/>
                <a:cs typeface="Calibri"/>
              </a:rPr>
              <a:t>.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5">
                <a:latin typeface="Calibri"/>
                <a:cs typeface="Calibri"/>
              </a:rPr>
              <a:t>hierzu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10">
                <a:latin typeface="Calibri"/>
                <a:cs typeface="Calibri"/>
              </a:rPr>
              <a:t>das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5">
                <a:latin typeface="Calibri"/>
                <a:cs typeface="Calibri"/>
              </a:rPr>
              <a:t>Eas</a:t>
            </a:r>
            <a:r>
              <a:rPr dirty="0" sz="1150" spc="10">
                <a:latin typeface="Calibri"/>
                <a:cs typeface="Calibri"/>
              </a:rPr>
              <a:t>y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10">
                <a:latin typeface="Calibri"/>
                <a:cs typeface="Calibri"/>
              </a:rPr>
              <a:t>Paper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10" i="1">
                <a:latin typeface="Calibri"/>
                <a:cs typeface="Calibri"/>
              </a:rPr>
              <a:t>‚Wisse</a:t>
            </a:r>
            <a:r>
              <a:rPr dirty="0" sz="1150" i="1">
                <a:latin typeface="Calibri"/>
                <a:cs typeface="Calibri"/>
              </a:rPr>
              <a:t>n</a:t>
            </a:r>
            <a:r>
              <a:rPr dirty="0" sz="1150" spc="5" i="1">
                <a:latin typeface="Calibri"/>
                <a:cs typeface="Calibri"/>
              </a:rPr>
              <a:t>‐</a:t>
            </a:r>
            <a:endParaRPr sz="115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40"/>
              </a:spcBef>
            </a:pPr>
            <a:r>
              <a:rPr dirty="0" sz="1150" i="1">
                <a:latin typeface="Calibri"/>
                <a:cs typeface="Calibri"/>
              </a:rPr>
              <a:t>schaftlich</a:t>
            </a:r>
            <a:r>
              <a:rPr dirty="0" sz="1150" spc="10" i="1">
                <a:latin typeface="Calibri"/>
                <a:cs typeface="Calibri"/>
              </a:rPr>
              <a:t>e</a:t>
            </a:r>
            <a:r>
              <a:rPr dirty="0" sz="1150" spc="10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Schätz</a:t>
            </a:r>
            <a:r>
              <a:rPr dirty="0" sz="1150" spc="10" i="1">
                <a:latin typeface="Calibri"/>
                <a:cs typeface="Calibri"/>
              </a:rPr>
              <a:t>e</a:t>
            </a:r>
            <a:r>
              <a:rPr dirty="0" sz="1150" spc="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finde</a:t>
            </a:r>
            <a:r>
              <a:rPr dirty="0" sz="1150" spc="10" i="1">
                <a:latin typeface="Calibri"/>
                <a:cs typeface="Calibri"/>
              </a:rPr>
              <a:t>n</a:t>
            </a:r>
            <a:r>
              <a:rPr dirty="0" sz="1150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un</a:t>
            </a:r>
            <a:r>
              <a:rPr dirty="0" sz="1150" spc="10" i="1">
                <a:latin typeface="Calibri"/>
                <a:cs typeface="Calibri"/>
              </a:rPr>
              <a:t>d</a:t>
            </a:r>
            <a:r>
              <a:rPr dirty="0" sz="1150" spc="5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behalten</a:t>
            </a:r>
            <a:r>
              <a:rPr dirty="0" sz="1150" spc="5" i="1">
                <a:latin typeface="Calibri"/>
                <a:cs typeface="Calibri"/>
              </a:rPr>
              <a:t>‘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61451" y="5872733"/>
            <a:ext cx="4028440" cy="772160"/>
          </a:xfrm>
          <a:custGeom>
            <a:avLst/>
            <a:gdLst/>
            <a:ahLst/>
            <a:cxnLst/>
            <a:rect l="l" t="t" r="r" b="b"/>
            <a:pathLst>
              <a:path w="4028440" h="772159">
                <a:moveTo>
                  <a:pt x="4027932" y="410718"/>
                </a:moveTo>
                <a:lnTo>
                  <a:pt x="4027932" y="0"/>
                </a:lnTo>
                <a:lnTo>
                  <a:pt x="0" y="0"/>
                </a:lnTo>
                <a:lnTo>
                  <a:pt x="0" y="410718"/>
                </a:lnTo>
                <a:lnTo>
                  <a:pt x="4722" y="469344"/>
                </a:lnTo>
                <a:lnTo>
                  <a:pt x="18397" y="524944"/>
                </a:lnTo>
                <a:lnTo>
                  <a:pt x="40283" y="576777"/>
                </a:lnTo>
                <a:lnTo>
                  <a:pt x="69640" y="624102"/>
                </a:lnTo>
                <a:lnTo>
                  <a:pt x="105727" y="666178"/>
                </a:lnTo>
                <a:lnTo>
                  <a:pt x="147803" y="702265"/>
                </a:lnTo>
                <a:lnTo>
                  <a:pt x="195128" y="731622"/>
                </a:lnTo>
                <a:lnTo>
                  <a:pt x="246961" y="753508"/>
                </a:lnTo>
                <a:lnTo>
                  <a:pt x="302561" y="767183"/>
                </a:lnTo>
                <a:lnTo>
                  <a:pt x="361188" y="771906"/>
                </a:lnTo>
                <a:lnTo>
                  <a:pt x="3665982" y="771906"/>
                </a:lnTo>
                <a:lnTo>
                  <a:pt x="3724630" y="767183"/>
                </a:lnTo>
                <a:lnTo>
                  <a:pt x="3780288" y="753508"/>
                </a:lnTo>
                <a:lnTo>
                  <a:pt x="3832206" y="731622"/>
                </a:lnTo>
                <a:lnTo>
                  <a:pt x="3879634" y="702265"/>
                </a:lnTo>
                <a:lnTo>
                  <a:pt x="3921823" y="666178"/>
                </a:lnTo>
                <a:lnTo>
                  <a:pt x="3958023" y="624102"/>
                </a:lnTo>
                <a:lnTo>
                  <a:pt x="3987483" y="576777"/>
                </a:lnTo>
                <a:lnTo>
                  <a:pt x="4009455" y="524944"/>
                </a:lnTo>
                <a:lnTo>
                  <a:pt x="4023187" y="469344"/>
                </a:lnTo>
                <a:lnTo>
                  <a:pt x="4027932" y="410718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861451" y="5872733"/>
            <a:ext cx="3717925" cy="839469"/>
          </a:xfrm>
          <a:custGeom>
            <a:avLst/>
            <a:gdLst/>
            <a:ahLst/>
            <a:cxnLst/>
            <a:rect l="l" t="t" r="r" b="b"/>
            <a:pathLst>
              <a:path w="3717925" h="839470">
                <a:moveTo>
                  <a:pt x="3717798" y="552450"/>
                </a:moveTo>
                <a:lnTo>
                  <a:pt x="3717798" y="0"/>
                </a:lnTo>
                <a:lnTo>
                  <a:pt x="0" y="0"/>
                </a:lnTo>
                <a:lnTo>
                  <a:pt x="0" y="552450"/>
                </a:lnTo>
                <a:lnTo>
                  <a:pt x="3876" y="600581"/>
                </a:lnTo>
                <a:lnTo>
                  <a:pt x="15099" y="646267"/>
                </a:lnTo>
                <a:lnTo>
                  <a:pt x="33062" y="688889"/>
                </a:lnTo>
                <a:lnTo>
                  <a:pt x="57156" y="727831"/>
                </a:lnTo>
                <a:lnTo>
                  <a:pt x="86772" y="762476"/>
                </a:lnTo>
                <a:lnTo>
                  <a:pt x="121304" y="792205"/>
                </a:lnTo>
                <a:lnTo>
                  <a:pt x="160142" y="816403"/>
                </a:lnTo>
                <a:lnTo>
                  <a:pt x="202679" y="834451"/>
                </a:lnTo>
                <a:lnTo>
                  <a:pt x="218210" y="838962"/>
                </a:lnTo>
                <a:lnTo>
                  <a:pt x="3498881" y="838962"/>
                </a:lnTo>
                <a:lnTo>
                  <a:pt x="3536168" y="826234"/>
                </a:lnTo>
                <a:lnTo>
                  <a:pt x="3577027" y="805034"/>
                </a:lnTo>
                <a:lnTo>
                  <a:pt x="3613897" y="777993"/>
                </a:lnTo>
                <a:lnTo>
                  <a:pt x="3646161" y="745729"/>
                </a:lnTo>
                <a:lnTo>
                  <a:pt x="3673202" y="708859"/>
                </a:lnTo>
                <a:lnTo>
                  <a:pt x="3694402" y="668000"/>
                </a:lnTo>
                <a:lnTo>
                  <a:pt x="3709144" y="623768"/>
                </a:lnTo>
                <a:lnTo>
                  <a:pt x="3716810" y="576783"/>
                </a:lnTo>
                <a:lnTo>
                  <a:pt x="3717798" y="5524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033149" y="4634547"/>
            <a:ext cx="3262629" cy="200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1280">
              <a:lnSpc>
                <a:spcPct val="100000"/>
              </a:lnSpc>
            </a:pPr>
            <a:r>
              <a:rPr dirty="0" sz="1900" spc="15" b="1" i="1">
                <a:solidFill>
                  <a:srgbClr val="FFFFFF"/>
                </a:solidFill>
                <a:latin typeface="Calibri"/>
                <a:cs typeface="Calibri"/>
              </a:rPr>
              <a:t>Angabe</a:t>
            </a:r>
            <a:r>
              <a:rPr dirty="0" sz="1900" spc="20" b="1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90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5" b="1" i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900" spc="15" b="1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900" spc="10" b="1" i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900" spc="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10" b="1" i="1">
                <a:solidFill>
                  <a:srgbClr val="FFFFFF"/>
                </a:solidFill>
                <a:latin typeface="Calibri"/>
                <a:cs typeface="Calibri"/>
              </a:rPr>
              <a:t>Auflage</a:t>
            </a:r>
            <a:endParaRPr sz="190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1065"/>
              </a:spcBef>
            </a:pPr>
            <a:r>
              <a:rPr dirty="0" sz="1500" i="1">
                <a:latin typeface="Calibri"/>
                <a:cs typeface="Calibri"/>
              </a:rPr>
              <a:t>Bei</a:t>
            </a:r>
            <a:r>
              <a:rPr dirty="0" sz="1500" spc="-15" i="1">
                <a:latin typeface="Calibri"/>
                <a:cs typeface="Calibri"/>
              </a:rPr>
              <a:t> </a:t>
            </a:r>
            <a:r>
              <a:rPr dirty="0" sz="1500" spc="-10" i="1">
                <a:latin typeface="Calibri"/>
                <a:cs typeface="Calibri"/>
              </a:rPr>
              <a:t>E</a:t>
            </a:r>
            <a:r>
              <a:rPr dirty="0" sz="1500" i="1">
                <a:latin typeface="Calibri"/>
                <a:cs typeface="Calibri"/>
              </a:rPr>
              <a:t>r</a:t>
            </a:r>
            <a:r>
              <a:rPr dirty="0" sz="1500" spc="-20" i="1">
                <a:latin typeface="Calibri"/>
                <a:cs typeface="Calibri"/>
              </a:rPr>
              <a:t>st</a:t>
            </a:r>
            <a:r>
              <a:rPr dirty="0" sz="1500" i="1">
                <a:latin typeface="Calibri"/>
                <a:cs typeface="Calibri"/>
              </a:rPr>
              <a:t>auflagen</a:t>
            </a:r>
            <a:r>
              <a:rPr dirty="0" sz="1500" spc="20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gib</a:t>
            </a:r>
            <a:r>
              <a:rPr dirty="0" sz="1500" i="1">
                <a:latin typeface="Calibri"/>
                <a:cs typeface="Calibri"/>
              </a:rPr>
              <a:t>t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es</a:t>
            </a:r>
            <a:r>
              <a:rPr dirty="0" sz="1500" spc="-5" i="1">
                <a:latin typeface="Calibri"/>
                <a:cs typeface="Calibri"/>
              </a:rPr>
              <a:t> </a:t>
            </a:r>
            <a:r>
              <a:rPr dirty="0" sz="1500" spc="-50" i="1">
                <a:latin typeface="Calibri"/>
                <a:cs typeface="Calibri"/>
              </a:rPr>
              <a:t>k</a:t>
            </a:r>
            <a:r>
              <a:rPr dirty="0" sz="1500" i="1">
                <a:latin typeface="Calibri"/>
                <a:cs typeface="Calibri"/>
              </a:rPr>
              <a:t>ei</a:t>
            </a:r>
            <a:r>
              <a:rPr dirty="0" sz="1500" spc="-5" i="1">
                <a:latin typeface="Calibri"/>
                <a:cs typeface="Calibri"/>
              </a:rPr>
              <a:t>n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spc="-10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Angabe</a:t>
            </a:r>
            <a:r>
              <a:rPr dirty="0" sz="1500" spc="10" i="1">
                <a:latin typeface="Calibri"/>
                <a:cs typeface="Calibri"/>
              </a:rPr>
              <a:t> </a:t>
            </a:r>
            <a:r>
              <a:rPr dirty="0" sz="1500" spc="-15" i="1">
                <a:latin typeface="Calibri"/>
                <a:cs typeface="Calibri"/>
              </a:rPr>
              <a:t>z</a:t>
            </a:r>
            <a:r>
              <a:rPr dirty="0" sz="1500" spc="-5" i="1">
                <a:latin typeface="Calibri"/>
                <a:cs typeface="Calibri"/>
              </a:rPr>
              <a:t>u</a:t>
            </a:r>
            <a:r>
              <a:rPr dirty="0" sz="1500" i="1">
                <a:latin typeface="Calibri"/>
                <a:cs typeface="Calibri"/>
              </a:rPr>
              <a:t>r</a:t>
            </a:r>
            <a:r>
              <a:rPr dirty="0" sz="1500" i="1">
                <a:latin typeface="Calibri"/>
                <a:cs typeface="Calibri"/>
              </a:rPr>
              <a:t> Auflage.</a:t>
            </a:r>
            <a:r>
              <a:rPr dirty="0" sz="1500" spc="-5" i="1">
                <a:latin typeface="Calibri"/>
                <a:cs typeface="Calibri"/>
              </a:rPr>
              <a:t> Sp</a:t>
            </a:r>
            <a:r>
              <a:rPr dirty="0" sz="1500" spc="5" i="1">
                <a:latin typeface="Calibri"/>
                <a:cs typeface="Calibri"/>
              </a:rPr>
              <a:t>ä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ere</a:t>
            </a:r>
            <a:r>
              <a:rPr dirty="0" sz="1500" spc="-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Auflagen</a:t>
            </a:r>
            <a:r>
              <a:rPr dirty="0" sz="1500" spc="10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werden</a:t>
            </a:r>
            <a:r>
              <a:rPr dirty="0" sz="1500" spc="-1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sp</a:t>
            </a:r>
            <a:r>
              <a:rPr dirty="0" sz="1500" spc="-20" i="1">
                <a:latin typeface="Calibri"/>
                <a:cs typeface="Calibri"/>
              </a:rPr>
              <a:t>e</a:t>
            </a:r>
            <a:r>
              <a:rPr dirty="0" sz="1500" spc="-5" i="1">
                <a:latin typeface="Calibri"/>
                <a:cs typeface="Calibri"/>
              </a:rPr>
              <a:t>z</a:t>
            </a:r>
            <a:r>
              <a:rPr dirty="0" sz="1500" i="1">
                <a:latin typeface="Calibri"/>
                <a:cs typeface="Calibri"/>
              </a:rPr>
              <a:t>ifi</a:t>
            </a:r>
            <a:r>
              <a:rPr dirty="0" sz="1500" i="1">
                <a:latin typeface="Calibri"/>
                <a:cs typeface="Calibri"/>
              </a:rPr>
              <a:t>‐ </a:t>
            </a:r>
            <a:r>
              <a:rPr dirty="0" sz="1500" i="1">
                <a:latin typeface="Calibri"/>
                <a:cs typeface="Calibri"/>
              </a:rPr>
              <a:t>ziert,</a:t>
            </a:r>
            <a:r>
              <a:rPr dirty="0" sz="1500" spc="-15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u</a:t>
            </a:r>
            <a:r>
              <a:rPr dirty="0" sz="1500" i="1">
                <a:latin typeface="Calibri"/>
                <a:cs typeface="Calibri"/>
              </a:rPr>
              <a:t>m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er</a:t>
            </a:r>
            <a:r>
              <a:rPr dirty="0" sz="1500" spc="-50" i="1">
                <a:latin typeface="Calibri"/>
                <a:cs typeface="Calibri"/>
              </a:rPr>
              <a:t>k</a:t>
            </a:r>
            <a:r>
              <a:rPr dirty="0" sz="1500" i="1">
                <a:latin typeface="Calibri"/>
                <a:cs typeface="Calibri"/>
              </a:rPr>
              <a:t>ennen</a:t>
            </a:r>
            <a:r>
              <a:rPr dirty="0" sz="1500" spc="-15" i="1">
                <a:latin typeface="Calibri"/>
                <a:cs typeface="Calibri"/>
              </a:rPr>
              <a:t> z</a:t>
            </a:r>
            <a:r>
              <a:rPr dirty="0" sz="1500" i="1">
                <a:latin typeface="Calibri"/>
                <a:cs typeface="Calibri"/>
              </a:rPr>
              <a:t>u</a:t>
            </a:r>
            <a:r>
              <a:rPr dirty="0" sz="1500" spc="-5" i="1">
                <a:latin typeface="Calibri"/>
                <a:cs typeface="Calibri"/>
              </a:rPr>
              <a:t> </a:t>
            </a:r>
            <a:r>
              <a:rPr dirty="0" sz="1500" spc="-55" i="1">
                <a:latin typeface="Calibri"/>
                <a:cs typeface="Calibri"/>
              </a:rPr>
              <a:t>k</a:t>
            </a:r>
            <a:r>
              <a:rPr dirty="0" sz="1500" i="1">
                <a:latin typeface="Calibri"/>
                <a:cs typeface="Calibri"/>
              </a:rPr>
              <a:t>ö</a:t>
            </a:r>
            <a:r>
              <a:rPr dirty="0" sz="1500" spc="-5" i="1">
                <a:latin typeface="Calibri"/>
                <a:cs typeface="Calibri"/>
              </a:rPr>
              <a:t>nnen</a:t>
            </a:r>
            <a:r>
              <a:rPr dirty="0" sz="1500" i="1">
                <a:latin typeface="Calibri"/>
                <a:cs typeface="Calibri"/>
              </a:rPr>
              <a:t>,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ob</a:t>
            </a:r>
            <a:r>
              <a:rPr dirty="0" sz="1500" spc="-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es</a:t>
            </a:r>
            <a:r>
              <a:rPr dirty="0" sz="1500" spc="-5" i="1">
                <a:latin typeface="Calibri"/>
                <a:cs typeface="Calibri"/>
              </a:rPr>
              <a:t> sich</a:t>
            </a:r>
            <a:r>
              <a:rPr dirty="0" sz="1500" spc="-5" i="1">
                <a:latin typeface="Calibri"/>
                <a:cs typeface="Calibri"/>
              </a:rPr>
              <a:t> u</a:t>
            </a:r>
            <a:r>
              <a:rPr dirty="0" sz="1500" i="1">
                <a:latin typeface="Calibri"/>
                <a:cs typeface="Calibri"/>
              </a:rPr>
              <a:t>m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erwei</a:t>
            </a:r>
            <a:r>
              <a:rPr dirty="0" sz="1500" spc="-25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er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spc="-2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oder</a:t>
            </a:r>
            <a:r>
              <a:rPr dirty="0" sz="1500" spc="-1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überarbei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spc="-5" i="1">
                <a:latin typeface="Calibri"/>
                <a:cs typeface="Calibri"/>
              </a:rPr>
              <a:t>e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spc="-5" i="1">
                <a:latin typeface="Calibri"/>
                <a:cs typeface="Calibri"/>
              </a:rPr>
              <a:t> </a:t>
            </a:r>
            <a:r>
              <a:rPr dirty="0" sz="1500" spc="-130" i="1">
                <a:latin typeface="Calibri"/>
                <a:cs typeface="Calibri"/>
              </a:rPr>
              <a:t>T</a:t>
            </a:r>
            <a:r>
              <a:rPr dirty="0" sz="1500" spc="-30" i="1">
                <a:latin typeface="Calibri"/>
                <a:cs typeface="Calibri"/>
              </a:rPr>
              <a:t>e</a:t>
            </a:r>
            <a:r>
              <a:rPr dirty="0" sz="1500" spc="5" i="1">
                <a:latin typeface="Calibri"/>
                <a:cs typeface="Calibri"/>
              </a:rPr>
              <a:t>x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i="1">
                <a:latin typeface="Calibri"/>
                <a:cs typeface="Calibri"/>
              </a:rPr>
              <a:t> handelt.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I</a:t>
            </a:r>
            <a:r>
              <a:rPr dirty="0" sz="1500" spc="-20" i="1">
                <a:latin typeface="Calibri"/>
                <a:cs typeface="Calibri"/>
              </a:rPr>
              <a:t>s</a:t>
            </a:r>
            <a:r>
              <a:rPr dirty="0" sz="1500" i="1">
                <a:latin typeface="Calibri"/>
                <a:cs typeface="Calibri"/>
              </a:rPr>
              <a:t>t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dem </a:t>
            </a:r>
            <a:r>
              <a:rPr dirty="0" sz="1500" spc="-10" i="1">
                <a:latin typeface="Calibri"/>
                <a:cs typeface="Calibri"/>
              </a:rPr>
              <a:t>E</a:t>
            </a:r>
            <a:r>
              <a:rPr dirty="0" sz="1500" i="1">
                <a:latin typeface="Calibri"/>
                <a:cs typeface="Calibri"/>
              </a:rPr>
              <a:t>rs</a:t>
            </a:r>
            <a:r>
              <a:rPr dirty="0" sz="1500" spc="-5" i="1">
                <a:latin typeface="Calibri"/>
                <a:cs typeface="Calibri"/>
              </a:rPr>
              <a:t>c</a:t>
            </a:r>
            <a:r>
              <a:rPr dirty="0" sz="1500" i="1">
                <a:latin typeface="Calibri"/>
                <a:cs typeface="Calibri"/>
              </a:rPr>
              <a:t>heinungsjahr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eine</a:t>
            </a:r>
            <a:r>
              <a:rPr dirty="0" sz="1500" i="1">
                <a:latin typeface="Calibri"/>
                <a:cs typeface="Calibri"/>
              </a:rPr>
              <a:t> hochge</a:t>
            </a:r>
            <a:r>
              <a:rPr dirty="0" sz="1500" spc="-20" i="1">
                <a:latin typeface="Calibri"/>
                <a:cs typeface="Calibri"/>
              </a:rPr>
              <a:t>st</a:t>
            </a:r>
            <a:r>
              <a:rPr dirty="0" sz="1500" i="1">
                <a:latin typeface="Calibri"/>
                <a:cs typeface="Calibri"/>
              </a:rPr>
              <a:t>ell</a:t>
            </a:r>
            <a:r>
              <a:rPr dirty="0" sz="1500" spc="-25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 spc="-10" i="1">
                <a:latin typeface="Calibri"/>
                <a:cs typeface="Calibri"/>
              </a:rPr>
              <a:t>Z</a:t>
            </a:r>
            <a:r>
              <a:rPr dirty="0" sz="1500" spc="-5" i="1">
                <a:latin typeface="Calibri"/>
                <a:cs typeface="Calibri"/>
              </a:rPr>
              <a:t>ah</a:t>
            </a:r>
            <a:r>
              <a:rPr dirty="0" sz="1500" i="1">
                <a:latin typeface="Calibri"/>
                <a:cs typeface="Calibri"/>
              </a:rPr>
              <a:t>l vorausge</a:t>
            </a:r>
            <a:r>
              <a:rPr dirty="0" sz="1500" spc="-20" i="1">
                <a:latin typeface="Calibri"/>
                <a:cs typeface="Calibri"/>
              </a:rPr>
              <a:t>st</a:t>
            </a:r>
            <a:r>
              <a:rPr dirty="0" sz="1500" i="1">
                <a:latin typeface="Calibri"/>
                <a:cs typeface="Calibri"/>
              </a:rPr>
              <a:t>ellt,</a:t>
            </a:r>
            <a:r>
              <a:rPr dirty="0" sz="1500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b</a:t>
            </a:r>
            <a:r>
              <a:rPr dirty="0" sz="1500" spc="-20" i="1">
                <a:latin typeface="Calibri"/>
                <a:cs typeface="Calibri"/>
              </a:rPr>
              <a:t>e</a:t>
            </a:r>
            <a:r>
              <a:rPr dirty="0" sz="1500" spc="-25" i="1">
                <a:latin typeface="Calibri"/>
                <a:cs typeface="Calibri"/>
              </a:rPr>
              <a:t>z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spc="-5" i="1">
                <a:latin typeface="Calibri"/>
                <a:cs typeface="Calibri"/>
              </a:rPr>
              <a:t>ichne</a:t>
            </a:r>
            <a:r>
              <a:rPr dirty="0" sz="1500" i="1">
                <a:latin typeface="Calibri"/>
                <a:cs typeface="Calibri"/>
              </a:rPr>
              <a:t>t diese</a:t>
            </a:r>
            <a:r>
              <a:rPr dirty="0" sz="1500" spc="-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die</a:t>
            </a:r>
            <a:r>
              <a:rPr dirty="0" sz="1500" spc="-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Auflage.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03" y="6710933"/>
            <a:ext cx="10690225" cy="845819"/>
          </a:xfrm>
          <a:custGeom>
            <a:avLst/>
            <a:gdLst/>
            <a:ahLst/>
            <a:cxnLst/>
            <a:rect l="l" t="t" r="r" b="b"/>
            <a:pathLst>
              <a:path w="10690225" h="845820">
                <a:moveTo>
                  <a:pt x="0" y="0"/>
                </a:moveTo>
                <a:lnTo>
                  <a:pt x="0" y="845820"/>
                </a:lnTo>
                <a:lnTo>
                  <a:pt x="10690098" y="845820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03" y="6711695"/>
            <a:ext cx="10690225" cy="845185"/>
          </a:xfrm>
          <a:custGeom>
            <a:avLst/>
            <a:gdLst/>
            <a:ahLst/>
            <a:cxnLst/>
            <a:rect l="l" t="t" r="r" b="b"/>
            <a:pathLst>
              <a:path w="10690225" h="845184">
                <a:moveTo>
                  <a:pt x="10690098" y="845057"/>
                </a:moveTo>
                <a:lnTo>
                  <a:pt x="10690098" y="0"/>
                </a:lnTo>
                <a:lnTo>
                  <a:pt x="5358929" y="0"/>
                </a:lnTo>
                <a:lnTo>
                  <a:pt x="5351984" y="2014"/>
                </a:lnTo>
                <a:lnTo>
                  <a:pt x="5328797" y="6770"/>
                </a:lnTo>
                <a:lnTo>
                  <a:pt x="5304998" y="9680"/>
                </a:lnTo>
                <a:lnTo>
                  <a:pt x="5280665" y="10668"/>
                </a:lnTo>
                <a:lnTo>
                  <a:pt x="2156465" y="10668"/>
                </a:lnTo>
                <a:lnTo>
                  <a:pt x="2132138" y="9680"/>
                </a:lnTo>
                <a:lnTo>
                  <a:pt x="2108355" y="6770"/>
                </a:lnTo>
                <a:lnTo>
                  <a:pt x="2085193" y="2014"/>
                </a:lnTo>
                <a:lnTo>
                  <a:pt x="2078258" y="0"/>
                </a:lnTo>
                <a:lnTo>
                  <a:pt x="0" y="0"/>
                </a:lnTo>
                <a:lnTo>
                  <a:pt x="0" y="845057"/>
                </a:lnTo>
                <a:lnTo>
                  <a:pt x="10690098" y="84505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21</a:t>
            </a:fld>
          </a:p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Wie</a:t>
            </a:r>
            <a:r>
              <a:rPr dirty="0" spc="-5"/>
              <a:t> </a:t>
            </a:r>
            <a:r>
              <a:rPr dirty="0" spc="-20"/>
              <a:t>g</a:t>
            </a:r>
            <a:r>
              <a:rPr dirty="0" spc="10"/>
              <a:t>e</a:t>
            </a:r>
            <a:r>
              <a:rPr dirty="0" spc="5"/>
              <a:t>h</a:t>
            </a:r>
            <a:r>
              <a:rPr dirty="0" spc="10"/>
              <a:t>e</a:t>
            </a:r>
            <a:r>
              <a:rPr dirty="0" spc="20"/>
              <a:t> </a:t>
            </a:r>
            <a:r>
              <a:rPr dirty="0" spc="10"/>
              <a:t>ich</a:t>
            </a:r>
            <a:r>
              <a:rPr dirty="0"/>
              <a:t> </a:t>
            </a:r>
            <a:r>
              <a:rPr dirty="0" spc="10"/>
              <a:t>mit</a:t>
            </a:r>
            <a:r>
              <a:rPr dirty="0" spc="-15"/>
              <a:t> </a:t>
            </a:r>
            <a:r>
              <a:rPr dirty="0"/>
              <a:t>f</a:t>
            </a:r>
            <a:r>
              <a:rPr dirty="0" spc="-30"/>
              <a:t>r</a:t>
            </a:r>
            <a:r>
              <a:rPr dirty="0" spc="10"/>
              <a:t>emden</a:t>
            </a:r>
            <a:r>
              <a:rPr dirty="0" spc="20"/>
              <a:t> </a:t>
            </a:r>
            <a:r>
              <a:rPr dirty="0" spc="10"/>
              <a:t>Gedan</a:t>
            </a:r>
            <a:r>
              <a:rPr dirty="0" spc="-80"/>
              <a:t>k</a:t>
            </a:r>
            <a:r>
              <a:rPr dirty="0" spc="10"/>
              <a:t>en</a:t>
            </a:r>
            <a:r>
              <a:rPr dirty="0" spc="20"/>
              <a:t> </a:t>
            </a:r>
            <a:r>
              <a:rPr dirty="0" spc="15"/>
              <a:t>um?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03" y="2516123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07171" y="2694432"/>
            <a:ext cx="3717925" cy="661670"/>
          </a:xfrm>
          <a:custGeom>
            <a:avLst/>
            <a:gdLst/>
            <a:ahLst/>
            <a:cxnLst/>
            <a:rect l="l" t="t" r="r" b="b"/>
            <a:pathLst>
              <a:path w="3717925" h="661670">
                <a:moveTo>
                  <a:pt x="0" y="0"/>
                </a:moveTo>
                <a:lnTo>
                  <a:pt x="0" y="661416"/>
                </a:lnTo>
                <a:lnTo>
                  <a:pt x="3717798" y="661416"/>
                </a:lnTo>
                <a:lnTo>
                  <a:pt x="3717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CD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03" y="3355085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90750" y="4160520"/>
            <a:ext cx="193040" cy="34290"/>
          </a:xfrm>
          <a:custGeom>
            <a:avLst/>
            <a:gdLst/>
            <a:ahLst/>
            <a:cxnLst/>
            <a:rect l="l" t="t" r="r" b="b"/>
            <a:pathLst>
              <a:path w="193039" h="34289">
                <a:moveTo>
                  <a:pt x="187649" y="5333"/>
                </a:moveTo>
                <a:lnTo>
                  <a:pt x="187509" y="4571"/>
                </a:lnTo>
                <a:lnTo>
                  <a:pt x="186747" y="1523"/>
                </a:lnTo>
                <a:lnTo>
                  <a:pt x="184461" y="0"/>
                </a:lnTo>
                <a:lnTo>
                  <a:pt x="181413" y="0"/>
                </a:lnTo>
                <a:lnTo>
                  <a:pt x="0" y="33532"/>
                </a:lnTo>
                <a:lnTo>
                  <a:pt x="28251" y="33527"/>
                </a:lnTo>
                <a:lnTo>
                  <a:pt x="178108" y="5805"/>
                </a:lnTo>
                <a:lnTo>
                  <a:pt x="181413" y="5422"/>
                </a:lnTo>
                <a:lnTo>
                  <a:pt x="187649" y="5333"/>
                </a:lnTo>
                <a:close/>
              </a:path>
              <a:path w="193039" h="34289">
                <a:moveTo>
                  <a:pt x="192988" y="34289"/>
                </a:moveTo>
                <a:lnTo>
                  <a:pt x="187649" y="5333"/>
                </a:lnTo>
                <a:lnTo>
                  <a:pt x="182175" y="5333"/>
                </a:lnTo>
                <a:lnTo>
                  <a:pt x="182175" y="6857"/>
                </a:lnTo>
                <a:lnTo>
                  <a:pt x="182937" y="6857"/>
                </a:lnTo>
                <a:lnTo>
                  <a:pt x="182937" y="11429"/>
                </a:lnTo>
                <a:lnTo>
                  <a:pt x="183699" y="11429"/>
                </a:lnTo>
                <a:lnTo>
                  <a:pt x="183699" y="15239"/>
                </a:lnTo>
                <a:lnTo>
                  <a:pt x="184461" y="15239"/>
                </a:lnTo>
                <a:lnTo>
                  <a:pt x="184461" y="19049"/>
                </a:lnTo>
                <a:lnTo>
                  <a:pt x="185223" y="19049"/>
                </a:lnTo>
                <a:lnTo>
                  <a:pt x="185223" y="23621"/>
                </a:lnTo>
                <a:lnTo>
                  <a:pt x="185985" y="23621"/>
                </a:lnTo>
                <a:lnTo>
                  <a:pt x="185985" y="27431"/>
                </a:lnTo>
                <a:lnTo>
                  <a:pt x="186747" y="27431"/>
                </a:lnTo>
                <a:lnTo>
                  <a:pt x="186747" y="32003"/>
                </a:lnTo>
                <a:lnTo>
                  <a:pt x="187509" y="32003"/>
                </a:lnTo>
                <a:lnTo>
                  <a:pt x="187509" y="34289"/>
                </a:lnTo>
                <a:lnTo>
                  <a:pt x="192988" y="342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86650" y="4160520"/>
            <a:ext cx="197485" cy="34290"/>
          </a:xfrm>
          <a:custGeom>
            <a:avLst/>
            <a:gdLst/>
            <a:ahLst/>
            <a:cxnLst/>
            <a:rect l="l" t="t" r="r" b="b"/>
            <a:pathLst>
              <a:path w="197485" h="34289">
                <a:moveTo>
                  <a:pt x="197088" y="34289"/>
                </a:moveTo>
                <a:lnTo>
                  <a:pt x="191608" y="4571"/>
                </a:lnTo>
                <a:lnTo>
                  <a:pt x="190846" y="1523"/>
                </a:lnTo>
                <a:lnTo>
                  <a:pt x="188560" y="0"/>
                </a:lnTo>
                <a:lnTo>
                  <a:pt x="185512" y="0"/>
                </a:lnTo>
                <a:lnTo>
                  <a:pt x="0" y="34289"/>
                </a:lnTo>
                <a:lnTo>
                  <a:pt x="59239" y="34289"/>
                </a:lnTo>
                <a:lnTo>
                  <a:pt x="180940" y="11794"/>
                </a:lnTo>
                <a:lnTo>
                  <a:pt x="180940" y="6095"/>
                </a:lnTo>
                <a:lnTo>
                  <a:pt x="187036" y="10667"/>
                </a:lnTo>
                <a:lnTo>
                  <a:pt x="187036" y="34289"/>
                </a:lnTo>
                <a:lnTo>
                  <a:pt x="197088" y="34289"/>
                </a:lnTo>
                <a:close/>
              </a:path>
              <a:path w="197485" h="34289">
                <a:moveTo>
                  <a:pt x="187036" y="10667"/>
                </a:moveTo>
                <a:lnTo>
                  <a:pt x="180940" y="6095"/>
                </a:lnTo>
                <a:lnTo>
                  <a:pt x="181959" y="11606"/>
                </a:lnTo>
                <a:lnTo>
                  <a:pt x="187036" y="10667"/>
                </a:lnTo>
                <a:close/>
              </a:path>
              <a:path w="197485" h="34289">
                <a:moveTo>
                  <a:pt x="181959" y="11606"/>
                </a:moveTo>
                <a:lnTo>
                  <a:pt x="180940" y="6095"/>
                </a:lnTo>
                <a:lnTo>
                  <a:pt x="180940" y="11794"/>
                </a:lnTo>
                <a:lnTo>
                  <a:pt x="181959" y="11606"/>
                </a:lnTo>
                <a:close/>
              </a:path>
              <a:path w="197485" h="34289">
                <a:moveTo>
                  <a:pt x="187036" y="34289"/>
                </a:moveTo>
                <a:lnTo>
                  <a:pt x="187036" y="10667"/>
                </a:lnTo>
                <a:lnTo>
                  <a:pt x="181959" y="11606"/>
                </a:lnTo>
                <a:lnTo>
                  <a:pt x="186155" y="34289"/>
                </a:lnTo>
                <a:lnTo>
                  <a:pt x="187036" y="342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07171" y="3355085"/>
            <a:ext cx="3717925" cy="346075"/>
          </a:xfrm>
          <a:custGeom>
            <a:avLst/>
            <a:gdLst/>
            <a:ahLst/>
            <a:cxnLst/>
            <a:rect l="l" t="t" r="r" b="b"/>
            <a:pathLst>
              <a:path w="3717925" h="346075">
                <a:moveTo>
                  <a:pt x="0" y="0"/>
                </a:moveTo>
                <a:lnTo>
                  <a:pt x="0" y="345948"/>
                </a:lnTo>
                <a:lnTo>
                  <a:pt x="3717798" y="345948"/>
                </a:lnTo>
                <a:lnTo>
                  <a:pt x="3717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CD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896751" y="1152969"/>
            <a:ext cx="3696970" cy="2453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Beit</a:t>
            </a:r>
            <a:r>
              <a:rPr dirty="0" sz="1500" spc="-4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ag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in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 eine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25" b="1">
                <a:solidFill>
                  <a:srgbClr val="E46C0A"/>
                </a:solidFill>
                <a:latin typeface="Calibri"/>
                <a:cs typeface="Calibri"/>
              </a:rPr>
              <a:t>Z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itschrift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645"/>
              </a:spcBef>
            </a:pPr>
            <a:r>
              <a:rPr dirty="0" sz="1500">
                <a:latin typeface="Calibri"/>
                <a:cs typeface="Calibri"/>
              </a:rPr>
              <a:t>Nachname,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70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rn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me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(E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cheinungsjahr):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el.</a:t>
            </a:r>
            <a:r>
              <a:rPr dirty="0" sz="1500">
                <a:latin typeface="Calibri"/>
                <a:cs typeface="Calibri"/>
              </a:rPr>
              <a:t> U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erti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el.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In</a:t>
            </a:r>
            <a:r>
              <a:rPr dirty="0" sz="1500">
                <a:latin typeface="Calibri"/>
                <a:cs typeface="Calibri"/>
              </a:rPr>
              <a:t>: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Name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</a:t>
            </a:r>
            <a:r>
              <a:rPr dirty="0" sz="1500" spc="-2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eitschrift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ohn</a:t>
            </a:r>
            <a:r>
              <a:rPr dirty="0" sz="1500">
                <a:latin typeface="Calibri"/>
                <a:cs typeface="Calibri"/>
              </a:rPr>
              <a:t>e U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ti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10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 spc="-10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. Jah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 spc="-3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an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</a:t>
            </a:r>
            <a:r>
              <a:rPr dirty="0" sz="1500" spc="-2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eitschrift,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. H</a:t>
            </a:r>
            <a:r>
              <a:rPr dirty="0" sz="1500" spc="-15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ftnu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me</a:t>
            </a:r>
            <a:r>
              <a:rPr dirty="0" sz="1500" spc="-1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Beit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‐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tz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des</a:t>
            </a:r>
            <a:r>
              <a:rPr dirty="0" sz="1500">
                <a:latin typeface="Calibri"/>
                <a:cs typeface="Calibri"/>
              </a:rPr>
              <a:t> Beit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107314" marR="83820">
              <a:lnSpc>
                <a:spcPct val="100000"/>
              </a:lnSpc>
              <a:spcBef>
                <a:spcPts val="1215"/>
              </a:spcBef>
            </a:pPr>
            <a:r>
              <a:rPr dirty="0" sz="1400" spc="-13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u</a:t>
            </a:r>
            <a:r>
              <a:rPr dirty="0" sz="1400" spc="-45">
                <a:latin typeface="Calibri"/>
                <a:cs typeface="Calibri"/>
              </a:rPr>
              <a:t>f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Thomas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/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3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u</a:t>
            </a:r>
            <a:r>
              <a:rPr dirty="0" sz="1400" spc="-45">
                <a:latin typeface="Calibri"/>
                <a:cs typeface="Calibri"/>
              </a:rPr>
              <a:t>f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 spc="-5">
                <a:latin typeface="Calibri"/>
                <a:cs typeface="Calibri"/>
              </a:rPr>
              <a:t>c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Bern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/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3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u</a:t>
            </a:r>
            <a:r>
              <a:rPr dirty="0" sz="1400" spc="-45">
                <a:latin typeface="Calibri"/>
                <a:cs typeface="Calibri"/>
              </a:rPr>
              <a:t>f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10">
                <a:latin typeface="Calibri"/>
                <a:cs typeface="Calibri"/>
              </a:rPr>
              <a:t>n,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Michael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/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</a:t>
            </a:r>
            <a:r>
              <a:rPr dirty="0" sz="1400" spc="-35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y</a:t>
            </a:r>
            <a:r>
              <a:rPr dirty="0" sz="1400" spc="-2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an,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Achmed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(1970</a:t>
            </a:r>
            <a:r>
              <a:rPr dirty="0" sz="1400" spc="0">
                <a:latin typeface="Calibri"/>
                <a:cs typeface="Calibri"/>
              </a:rPr>
              <a:t>)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Zitie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.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Die</a:t>
            </a:r>
            <a:r>
              <a:rPr dirty="0" sz="1400" spc="-15">
                <a:latin typeface="Calibri"/>
                <a:cs typeface="Calibri"/>
              </a:rPr>
              <a:t> Grundl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-15">
                <a:latin typeface="Calibri"/>
                <a:cs typeface="Calibri"/>
              </a:rPr>
              <a:t>g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leic</a:t>
            </a:r>
            <a:r>
              <a:rPr dirty="0" sz="1400" spc="-25">
                <a:latin typeface="Calibri"/>
                <a:cs typeface="Calibri"/>
              </a:rPr>
              <a:t>h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erklärt.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In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30">
                <a:latin typeface="Calibri"/>
                <a:cs typeface="Calibri"/>
              </a:rPr>
              <a:t>Z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i</a:t>
            </a:r>
            <a:r>
              <a:rPr dirty="0" sz="1400" spc="-10">
                <a:latin typeface="Calibri"/>
                <a:cs typeface="Calibri"/>
              </a:rPr>
              <a:t>ts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 spc="-15">
                <a:latin typeface="Calibri"/>
                <a:cs typeface="Calibri"/>
              </a:rPr>
              <a:t>hr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10">
                <a:latin typeface="Calibri"/>
                <a:cs typeface="Calibri"/>
              </a:rPr>
              <a:t>f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für</a:t>
            </a:r>
            <a:r>
              <a:rPr dirty="0" sz="1400" spc="-10">
                <a:latin typeface="Calibri"/>
                <a:cs typeface="Calibri"/>
              </a:rPr>
              <a:t> Zitier</a:t>
            </a:r>
            <a:r>
              <a:rPr dirty="0" sz="1400" spc="-30">
                <a:latin typeface="Calibri"/>
                <a:cs typeface="Calibri"/>
              </a:rPr>
              <a:t>k</a:t>
            </a:r>
            <a:r>
              <a:rPr dirty="0" sz="1400" spc="-15">
                <a:latin typeface="Calibri"/>
                <a:cs typeface="Calibri"/>
              </a:rPr>
              <a:t>unde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28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</a:t>
            </a:r>
            <a:r>
              <a:rPr dirty="0" sz="1400" spc="-5">
                <a:latin typeface="Calibri"/>
                <a:cs typeface="Calibri"/>
              </a:rPr>
              <a:t>.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2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8</a:t>
            </a:r>
            <a:r>
              <a:rPr dirty="0" sz="1400" spc="-10">
                <a:latin typeface="Calibri"/>
                <a:cs typeface="Calibri"/>
              </a:rPr>
              <a:t>‐</a:t>
            </a:r>
            <a:r>
              <a:rPr dirty="0" sz="1400" spc="-15">
                <a:latin typeface="Calibri"/>
                <a:cs typeface="Calibri"/>
              </a:rPr>
              <a:t>37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9833" y="1152969"/>
            <a:ext cx="3866515" cy="2134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I</a:t>
            </a:r>
            <a:r>
              <a:rPr dirty="0" sz="1500" spc="-10" b="1">
                <a:solidFill>
                  <a:srgbClr val="E46C0A"/>
                </a:solidFill>
                <a:latin typeface="Calibri"/>
                <a:cs typeface="Calibri"/>
              </a:rPr>
              <a:t>n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ern</a:t>
            </a:r>
            <a:r>
              <a:rPr dirty="0" sz="1500" spc="-1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do</a:t>
            </a:r>
            <a:r>
              <a:rPr dirty="0" sz="1500" spc="-25" b="1">
                <a:solidFill>
                  <a:srgbClr val="E46C0A"/>
                </a:solidFill>
                <a:latin typeface="Calibri"/>
                <a:cs typeface="Calibri"/>
              </a:rPr>
              <a:t>k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u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me</a:t>
            </a:r>
            <a:r>
              <a:rPr dirty="0" sz="1500" spc="-10" b="1">
                <a:solidFill>
                  <a:srgbClr val="E46C0A"/>
                </a:solidFill>
                <a:latin typeface="Calibri"/>
                <a:cs typeface="Calibri"/>
              </a:rPr>
              <a:t>n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645"/>
              </a:spcBef>
            </a:pP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rne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nac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gleichen</a:t>
            </a:r>
            <a:r>
              <a:rPr dirty="0" sz="1500">
                <a:latin typeface="Calibri"/>
                <a:cs typeface="Calibri"/>
              </a:rPr>
              <a:t> Logik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zitiert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edruck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als</a:t>
            </a:r>
            <a:r>
              <a:rPr dirty="0" sz="1500">
                <a:latin typeface="Calibri"/>
                <a:cs typeface="Calibri"/>
              </a:rPr>
              <a:t>o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immer</a:t>
            </a:r>
            <a:r>
              <a:rPr dirty="0" sz="1500" spc="-10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mit</a:t>
            </a:r>
            <a:r>
              <a:rPr dirty="0" sz="1500" i="1">
                <a:latin typeface="Calibri"/>
                <a:cs typeface="Calibri"/>
              </a:rPr>
              <a:t> Angabe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der</a:t>
            </a:r>
            <a:r>
              <a:rPr dirty="0" sz="1500" spc="-10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Au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o</a:t>
            </a:r>
            <a:r>
              <a:rPr dirty="0" sz="1500" spc="-5" i="1">
                <a:latin typeface="Calibri"/>
                <a:cs typeface="Calibri"/>
              </a:rPr>
              <a:t>rInne</a:t>
            </a:r>
            <a:r>
              <a:rPr dirty="0" sz="1500" i="1">
                <a:latin typeface="Calibri"/>
                <a:cs typeface="Calibri"/>
              </a:rPr>
              <a:t>n</a:t>
            </a:r>
            <a:r>
              <a:rPr dirty="0" sz="1500" spc="10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un</a:t>
            </a:r>
            <a:r>
              <a:rPr dirty="0" sz="1500" i="1">
                <a:latin typeface="Calibri"/>
                <a:cs typeface="Calibri"/>
              </a:rPr>
              <a:t>d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des</a:t>
            </a:r>
            <a:r>
              <a:rPr dirty="0" sz="1500" spc="-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Ti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els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des</a:t>
            </a:r>
            <a:r>
              <a:rPr dirty="0" sz="1500" spc="-5" i="1">
                <a:latin typeface="Calibri"/>
                <a:cs typeface="Calibri"/>
              </a:rPr>
              <a:t> </a:t>
            </a:r>
            <a:r>
              <a:rPr dirty="0" sz="1500" spc="-130" i="1">
                <a:latin typeface="Calibri"/>
                <a:cs typeface="Calibri"/>
              </a:rPr>
              <a:t>T</a:t>
            </a:r>
            <a:r>
              <a:rPr dirty="0" sz="1500" spc="-30" i="1">
                <a:latin typeface="Calibri"/>
                <a:cs typeface="Calibri"/>
              </a:rPr>
              <a:t>e</a:t>
            </a:r>
            <a:r>
              <a:rPr dirty="0" sz="1500" spc="5" i="1">
                <a:latin typeface="Calibri"/>
                <a:cs typeface="Calibri"/>
              </a:rPr>
              <a:t>x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es</a:t>
            </a:r>
            <a:r>
              <a:rPr dirty="0" sz="1500" i="1">
                <a:latin typeface="Calibri"/>
                <a:cs typeface="Calibri"/>
              </a:rPr>
              <a:t> resp.</a:t>
            </a:r>
            <a:r>
              <a:rPr dirty="0" sz="1500" spc="-20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der</a:t>
            </a:r>
            <a:r>
              <a:rPr dirty="0" sz="1500" spc="-10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Sei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e im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I</a:t>
            </a:r>
            <a:r>
              <a:rPr dirty="0" sz="1500" spc="-15" i="1">
                <a:latin typeface="Calibri"/>
                <a:cs typeface="Calibri"/>
              </a:rPr>
              <a:t>n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spc="-5" i="1">
                <a:latin typeface="Calibri"/>
                <a:cs typeface="Calibri"/>
              </a:rPr>
              <a:t>rnet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Zus</a:t>
            </a:r>
            <a:r>
              <a:rPr dirty="0" sz="1500" spc="-1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tzlich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Fundor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Net</a:t>
            </a:r>
            <a:r>
              <a:rPr dirty="0" sz="1500">
                <a:latin typeface="Calibri"/>
                <a:cs typeface="Calibri"/>
              </a:rPr>
              <a:t>z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do</a:t>
            </a:r>
            <a:r>
              <a:rPr dirty="0" sz="1500" spc="-2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ume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iert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sowi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5">
                <a:latin typeface="Calibri"/>
                <a:cs typeface="Calibri"/>
              </a:rPr>
              <a:t>tum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Zugri</a:t>
            </a:r>
            <a:r>
              <a:rPr dirty="0" sz="1500" spc="-10">
                <a:latin typeface="Calibri"/>
                <a:cs typeface="Calibri"/>
              </a:rPr>
              <a:t>f</a:t>
            </a:r>
            <a:r>
              <a:rPr dirty="0" sz="1500" spc="-2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</a:t>
            </a:r>
            <a:r>
              <a:rPr dirty="0" sz="1500">
                <a:latin typeface="Calibri"/>
                <a:cs typeface="Calibri"/>
              </a:rPr>
              <a:t>a der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35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 dem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2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5">
                <a:latin typeface="Calibri"/>
                <a:cs typeface="Calibri"/>
              </a:rPr>
              <a:t>l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tig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für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Einsch</a:t>
            </a:r>
            <a:r>
              <a:rPr dirty="0" sz="1500" spc="-15">
                <a:latin typeface="Calibri"/>
                <a:cs typeface="Calibri"/>
              </a:rPr>
              <a:t>ä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zbar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eit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>
                <a:latin typeface="Calibri"/>
                <a:cs typeface="Calibri"/>
              </a:rPr>
              <a:t> Quali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des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auc</a:t>
            </a:r>
            <a:r>
              <a:rPr dirty="0" sz="1500">
                <a:latin typeface="Calibri"/>
                <a:cs typeface="Calibri"/>
              </a:rPr>
              <a:t>h dieser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benan</a:t>
            </a:r>
            <a:r>
              <a:rPr dirty="0" sz="1500" spc="-10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14715" y="4360517"/>
            <a:ext cx="795113" cy="466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10803" y="4194809"/>
            <a:ext cx="3427729" cy="839469"/>
          </a:xfrm>
          <a:custGeom>
            <a:avLst/>
            <a:gdLst/>
            <a:ahLst/>
            <a:cxnLst/>
            <a:rect l="l" t="t" r="r" b="b"/>
            <a:pathLst>
              <a:path w="3427729" h="839470">
                <a:moveTo>
                  <a:pt x="3103626" y="0"/>
                </a:moveTo>
                <a:lnTo>
                  <a:pt x="3075847" y="0"/>
                </a:lnTo>
                <a:lnTo>
                  <a:pt x="4572" y="567690"/>
                </a:lnTo>
                <a:lnTo>
                  <a:pt x="1524" y="568452"/>
                </a:lnTo>
                <a:lnTo>
                  <a:pt x="0" y="571500"/>
                </a:lnTo>
                <a:lnTo>
                  <a:pt x="0" y="573786"/>
                </a:lnTo>
                <a:lnTo>
                  <a:pt x="5334" y="602654"/>
                </a:lnTo>
                <a:lnTo>
                  <a:pt x="5334" y="573024"/>
                </a:lnTo>
                <a:lnTo>
                  <a:pt x="7620" y="572262"/>
                </a:lnTo>
                <a:lnTo>
                  <a:pt x="3096006" y="1524"/>
                </a:lnTo>
                <a:lnTo>
                  <a:pt x="3103626" y="0"/>
                </a:lnTo>
                <a:close/>
              </a:path>
              <a:path w="3427729" h="839470">
                <a:moveTo>
                  <a:pt x="54102" y="838962"/>
                </a:moveTo>
                <a:lnTo>
                  <a:pt x="54102" y="835152"/>
                </a:lnTo>
                <a:lnTo>
                  <a:pt x="53340" y="835152"/>
                </a:lnTo>
                <a:lnTo>
                  <a:pt x="53340" y="831342"/>
                </a:lnTo>
                <a:lnTo>
                  <a:pt x="52578" y="831342"/>
                </a:lnTo>
                <a:lnTo>
                  <a:pt x="52578" y="826770"/>
                </a:lnTo>
                <a:lnTo>
                  <a:pt x="51816" y="826770"/>
                </a:lnTo>
                <a:lnTo>
                  <a:pt x="51816" y="822960"/>
                </a:lnTo>
                <a:lnTo>
                  <a:pt x="51054" y="822960"/>
                </a:lnTo>
                <a:lnTo>
                  <a:pt x="51054" y="818388"/>
                </a:lnTo>
                <a:lnTo>
                  <a:pt x="50292" y="818388"/>
                </a:lnTo>
                <a:lnTo>
                  <a:pt x="50292" y="814578"/>
                </a:lnTo>
                <a:lnTo>
                  <a:pt x="49530" y="814578"/>
                </a:lnTo>
                <a:lnTo>
                  <a:pt x="49530" y="810768"/>
                </a:lnTo>
                <a:lnTo>
                  <a:pt x="48768" y="810768"/>
                </a:lnTo>
                <a:lnTo>
                  <a:pt x="48768" y="806196"/>
                </a:lnTo>
                <a:lnTo>
                  <a:pt x="48006" y="806196"/>
                </a:lnTo>
                <a:lnTo>
                  <a:pt x="48006" y="802386"/>
                </a:lnTo>
                <a:lnTo>
                  <a:pt x="47244" y="802386"/>
                </a:lnTo>
                <a:lnTo>
                  <a:pt x="47244" y="797814"/>
                </a:lnTo>
                <a:lnTo>
                  <a:pt x="46482" y="797814"/>
                </a:lnTo>
                <a:lnTo>
                  <a:pt x="46482" y="794004"/>
                </a:lnTo>
                <a:lnTo>
                  <a:pt x="45720" y="794004"/>
                </a:lnTo>
                <a:lnTo>
                  <a:pt x="45720" y="789432"/>
                </a:lnTo>
                <a:lnTo>
                  <a:pt x="44958" y="789432"/>
                </a:lnTo>
                <a:lnTo>
                  <a:pt x="44958" y="785622"/>
                </a:lnTo>
                <a:lnTo>
                  <a:pt x="44196" y="785622"/>
                </a:lnTo>
                <a:lnTo>
                  <a:pt x="44196" y="781812"/>
                </a:lnTo>
                <a:lnTo>
                  <a:pt x="43434" y="781812"/>
                </a:lnTo>
                <a:lnTo>
                  <a:pt x="43434" y="777240"/>
                </a:lnTo>
                <a:lnTo>
                  <a:pt x="42672" y="777240"/>
                </a:lnTo>
                <a:lnTo>
                  <a:pt x="42672" y="773430"/>
                </a:lnTo>
                <a:lnTo>
                  <a:pt x="41910" y="773430"/>
                </a:lnTo>
                <a:lnTo>
                  <a:pt x="41910" y="768858"/>
                </a:lnTo>
                <a:lnTo>
                  <a:pt x="41148" y="768858"/>
                </a:lnTo>
                <a:lnTo>
                  <a:pt x="41148" y="765048"/>
                </a:lnTo>
                <a:lnTo>
                  <a:pt x="40386" y="765048"/>
                </a:lnTo>
                <a:lnTo>
                  <a:pt x="40386" y="761238"/>
                </a:lnTo>
                <a:lnTo>
                  <a:pt x="39624" y="761238"/>
                </a:lnTo>
                <a:lnTo>
                  <a:pt x="39624" y="756666"/>
                </a:lnTo>
                <a:lnTo>
                  <a:pt x="38862" y="756666"/>
                </a:lnTo>
                <a:lnTo>
                  <a:pt x="38862" y="752856"/>
                </a:lnTo>
                <a:lnTo>
                  <a:pt x="38100" y="752856"/>
                </a:lnTo>
                <a:lnTo>
                  <a:pt x="38100" y="748284"/>
                </a:lnTo>
                <a:lnTo>
                  <a:pt x="37338" y="748284"/>
                </a:lnTo>
                <a:lnTo>
                  <a:pt x="37338" y="744474"/>
                </a:lnTo>
                <a:lnTo>
                  <a:pt x="36576" y="744474"/>
                </a:lnTo>
                <a:lnTo>
                  <a:pt x="36576" y="740664"/>
                </a:lnTo>
                <a:lnTo>
                  <a:pt x="35814" y="740664"/>
                </a:lnTo>
                <a:lnTo>
                  <a:pt x="35814" y="736092"/>
                </a:lnTo>
                <a:lnTo>
                  <a:pt x="35052" y="736092"/>
                </a:lnTo>
                <a:lnTo>
                  <a:pt x="35052" y="732282"/>
                </a:lnTo>
                <a:lnTo>
                  <a:pt x="34290" y="732282"/>
                </a:lnTo>
                <a:lnTo>
                  <a:pt x="34290" y="727710"/>
                </a:lnTo>
                <a:lnTo>
                  <a:pt x="33528" y="727710"/>
                </a:lnTo>
                <a:lnTo>
                  <a:pt x="33528" y="723900"/>
                </a:lnTo>
                <a:lnTo>
                  <a:pt x="32766" y="723900"/>
                </a:lnTo>
                <a:lnTo>
                  <a:pt x="32766" y="719328"/>
                </a:lnTo>
                <a:lnTo>
                  <a:pt x="32004" y="719328"/>
                </a:lnTo>
                <a:lnTo>
                  <a:pt x="32004" y="715518"/>
                </a:lnTo>
                <a:lnTo>
                  <a:pt x="31242" y="715518"/>
                </a:lnTo>
                <a:lnTo>
                  <a:pt x="31242" y="711708"/>
                </a:lnTo>
                <a:lnTo>
                  <a:pt x="30480" y="711708"/>
                </a:lnTo>
                <a:lnTo>
                  <a:pt x="30480" y="707136"/>
                </a:lnTo>
                <a:lnTo>
                  <a:pt x="29718" y="707136"/>
                </a:lnTo>
                <a:lnTo>
                  <a:pt x="29718" y="703326"/>
                </a:lnTo>
                <a:lnTo>
                  <a:pt x="28956" y="703326"/>
                </a:lnTo>
                <a:lnTo>
                  <a:pt x="28956" y="698754"/>
                </a:lnTo>
                <a:lnTo>
                  <a:pt x="28194" y="698754"/>
                </a:lnTo>
                <a:lnTo>
                  <a:pt x="28194" y="694944"/>
                </a:lnTo>
                <a:lnTo>
                  <a:pt x="27432" y="694944"/>
                </a:lnTo>
                <a:lnTo>
                  <a:pt x="27432" y="691134"/>
                </a:lnTo>
                <a:lnTo>
                  <a:pt x="26670" y="691134"/>
                </a:lnTo>
                <a:lnTo>
                  <a:pt x="26670" y="686562"/>
                </a:lnTo>
                <a:lnTo>
                  <a:pt x="25908" y="686562"/>
                </a:lnTo>
                <a:lnTo>
                  <a:pt x="25908" y="682752"/>
                </a:lnTo>
                <a:lnTo>
                  <a:pt x="25146" y="682752"/>
                </a:lnTo>
                <a:lnTo>
                  <a:pt x="25146" y="678180"/>
                </a:lnTo>
                <a:lnTo>
                  <a:pt x="24384" y="678180"/>
                </a:lnTo>
                <a:lnTo>
                  <a:pt x="24384" y="674370"/>
                </a:lnTo>
                <a:lnTo>
                  <a:pt x="23622" y="674370"/>
                </a:lnTo>
                <a:lnTo>
                  <a:pt x="23622" y="670560"/>
                </a:lnTo>
                <a:lnTo>
                  <a:pt x="22860" y="670560"/>
                </a:lnTo>
                <a:lnTo>
                  <a:pt x="22860" y="665988"/>
                </a:lnTo>
                <a:lnTo>
                  <a:pt x="22098" y="665988"/>
                </a:lnTo>
                <a:lnTo>
                  <a:pt x="22098" y="662178"/>
                </a:lnTo>
                <a:lnTo>
                  <a:pt x="21336" y="662178"/>
                </a:lnTo>
                <a:lnTo>
                  <a:pt x="21336" y="657606"/>
                </a:lnTo>
                <a:lnTo>
                  <a:pt x="20574" y="657606"/>
                </a:lnTo>
                <a:lnTo>
                  <a:pt x="20574" y="653796"/>
                </a:lnTo>
                <a:lnTo>
                  <a:pt x="19812" y="653796"/>
                </a:lnTo>
                <a:lnTo>
                  <a:pt x="19812" y="649224"/>
                </a:lnTo>
                <a:lnTo>
                  <a:pt x="19050" y="649224"/>
                </a:lnTo>
                <a:lnTo>
                  <a:pt x="19050" y="645414"/>
                </a:lnTo>
                <a:lnTo>
                  <a:pt x="18288" y="645414"/>
                </a:lnTo>
                <a:lnTo>
                  <a:pt x="18288" y="641604"/>
                </a:lnTo>
                <a:lnTo>
                  <a:pt x="17526" y="641604"/>
                </a:lnTo>
                <a:lnTo>
                  <a:pt x="17526" y="637032"/>
                </a:lnTo>
                <a:lnTo>
                  <a:pt x="16764" y="637032"/>
                </a:lnTo>
                <a:lnTo>
                  <a:pt x="16764" y="633222"/>
                </a:lnTo>
                <a:lnTo>
                  <a:pt x="16002" y="633222"/>
                </a:lnTo>
                <a:lnTo>
                  <a:pt x="16002" y="628650"/>
                </a:lnTo>
                <a:lnTo>
                  <a:pt x="15240" y="628650"/>
                </a:lnTo>
                <a:lnTo>
                  <a:pt x="15240" y="624840"/>
                </a:lnTo>
                <a:lnTo>
                  <a:pt x="14478" y="624840"/>
                </a:lnTo>
                <a:lnTo>
                  <a:pt x="14478" y="621030"/>
                </a:lnTo>
                <a:lnTo>
                  <a:pt x="13716" y="621030"/>
                </a:lnTo>
                <a:lnTo>
                  <a:pt x="13716" y="616458"/>
                </a:lnTo>
                <a:lnTo>
                  <a:pt x="12954" y="616458"/>
                </a:lnTo>
                <a:lnTo>
                  <a:pt x="12954" y="612648"/>
                </a:lnTo>
                <a:lnTo>
                  <a:pt x="12192" y="612648"/>
                </a:lnTo>
                <a:lnTo>
                  <a:pt x="12192" y="608076"/>
                </a:lnTo>
                <a:lnTo>
                  <a:pt x="11430" y="608076"/>
                </a:lnTo>
                <a:lnTo>
                  <a:pt x="11430" y="604266"/>
                </a:lnTo>
                <a:lnTo>
                  <a:pt x="10668" y="604266"/>
                </a:lnTo>
                <a:lnTo>
                  <a:pt x="10668" y="600456"/>
                </a:lnTo>
                <a:lnTo>
                  <a:pt x="9906" y="600456"/>
                </a:lnTo>
                <a:lnTo>
                  <a:pt x="9906" y="595884"/>
                </a:lnTo>
                <a:lnTo>
                  <a:pt x="9144" y="595884"/>
                </a:lnTo>
                <a:lnTo>
                  <a:pt x="9144" y="592074"/>
                </a:lnTo>
                <a:lnTo>
                  <a:pt x="8382" y="592074"/>
                </a:lnTo>
                <a:lnTo>
                  <a:pt x="8382" y="587502"/>
                </a:lnTo>
                <a:lnTo>
                  <a:pt x="7620" y="587502"/>
                </a:lnTo>
                <a:lnTo>
                  <a:pt x="7620" y="583692"/>
                </a:lnTo>
                <a:lnTo>
                  <a:pt x="6858" y="583692"/>
                </a:lnTo>
                <a:lnTo>
                  <a:pt x="6858" y="579120"/>
                </a:lnTo>
                <a:lnTo>
                  <a:pt x="6096" y="579120"/>
                </a:lnTo>
                <a:lnTo>
                  <a:pt x="6096" y="575310"/>
                </a:lnTo>
                <a:lnTo>
                  <a:pt x="5334" y="575310"/>
                </a:lnTo>
                <a:lnTo>
                  <a:pt x="5334" y="602654"/>
                </a:lnTo>
                <a:lnTo>
                  <a:pt x="48998" y="838962"/>
                </a:lnTo>
                <a:lnTo>
                  <a:pt x="54102" y="838962"/>
                </a:lnTo>
                <a:close/>
              </a:path>
              <a:path w="3427729" h="839470">
                <a:moveTo>
                  <a:pt x="3427476" y="838962"/>
                </a:moveTo>
                <a:lnTo>
                  <a:pt x="3272536" y="761"/>
                </a:lnTo>
                <a:lnTo>
                  <a:pt x="3267456" y="761"/>
                </a:lnTo>
                <a:lnTo>
                  <a:pt x="3267456" y="5842"/>
                </a:lnTo>
                <a:lnTo>
                  <a:pt x="3268726" y="5842"/>
                </a:lnTo>
                <a:lnTo>
                  <a:pt x="3268726" y="14731"/>
                </a:lnTo>
                <a:lnTo>
                  <a:pt x="3269996" y="14731"/>
                </a:lnTo>
                <a:lnTo>
                  <a:pt x="3269996" y="18542"/>
                </a:lnTo>
                <a:lnTo>
                  <a:pt x="3271266" y="18542"/>
                </a:lnTo>
                <a:lnTo>
                  <a:pt x="3271266" y="26161"/>
                </a:lnTo>
                <a:lnTo>
                  <a:pt x="3272536" y="26161"/>
                </a:lnTo>
                <a:lnTo>
                  <a:pt x="3272536" y="35051"/>
                </a:lnTo>
                <a:lnTo>
                  <a:pt x="3273806" y="35051"/>
                </a:lnTo>
                <a:lnTo>
                  <a:pt x="3273806" y="40131"/>
                </a:lnTo>
                <a:lnTo>
                  <a:pt x="3275076" y="40131"/>
                </a:lnTo>
                <a:lnTo>
                  <a:pt x="3275076" y="47751"/>
                </a:lnTo>
                <a:lnTo>
                  <a:pt x="3276346" y="47751"/>
                </a:lnTo>
                <a:lnTo>
                  <a:pt x="3276346" y="55371"/>
                </a:lnTo>
                <a:lnTo>
                  <a:pt x="3277616" y="55371"/>
                </a:lnTo>
                <a:lnTo>
                  <a:pt x="3277616" y="60451"/>
                </a:lnTo>
                <a:lnTo>
                  <a:pt x="3278886" y="60451"/>
                </a:lnTo>
                <a:lnTo>
                  <a:pt x="3278886" y="68071"/>
                </a:lnTo>
                <a:lnTo>
                  <a:pt x="3280156" y="68071"/>
                </a:lnTo>
                <a:lnTo>
                  <a:pt x="3280156" y="75691"/>
                </a:lnTo>
                <a:lnTo>
                  <a:pt x="3281426" y="75691"/>
                </a:lnTo>
                <a:lnTo>
                  <a:pt x="3281426" y="84581"/>
                </a:lnTo>
                <a:lnTo>
                  <a:pt x="3282696" y="84581"/>
                </a:lnTo>
                <a:lnTo>
                  <a:pt x="3282696" y="89661"/>
                </a:lnTo>
                <a:lnTo>
                  <a:pt x="3283966" y="89661"/>
                </a:lnTo>
                <a:lnTo>
                  <a:pt x="3283966" y="97281"/>
                </a:lnTo>
                <a:lnTo>
                  <a:pt x="3285236" y="97281"/>
                </a:lnTo>
                <a:lnTo>
                  <a:pt x="3285236" y="101091"/>
                </a:lnTo>
                <a:lnTo>
                  <a:pt x="3286506" y="101091"/>
                </a:lnTo>
                <a:lnTo>
                  <a:pt x="3286506" y="109981"/>
                </a:lnTo>
                <a:lnTo>
                  <a:pt x="3287776" y="109981"/>
                </a:lnTo>
                <a:lnTo>
                  <a:pt x="3287776" y="117601"/>
                </a:lnTo>
                <a:lnTo>
                  <a:pt x="3289046" y="117601"/>
                </a:lnTo>
                <a:lnTo>
                  <a:pt x="3289046" y="121412"/>
                </a:lnTo>
                <a:lnTo>
                  <a:pt x="3290316" y="121412"/>
                </a:lnTo>
                <a:lnTo>
                  <a:pt x="3290316" y="130301"/>
                </a:lnTo>
                <a:lnTo>
                  <a:pt x="3291586" y="130301"/>
                </a:lnTo>
                <a:lnTo>
                  <a:pt x="3291586" y="139192"/>
                </a:lnTo>
                <a:lnTo>
                  <a:pt x="3292856" y="139192"/>
                </a:lnTo>
                <a:lnTo>
                  <a:pt x="3292856" y="143001"/>
                </a:lnTo>
                <a:lnTo>
                  <a:pt x="3294126" y="143001"/>
                </a:lnTo>
                <a:lnTo>
                  <a:pt x="3294126" y="150622"/>
                </a:lnTo>
                <a:lnTo>
                  <a:pt x="3295396" y="150622"/>
                </a:lnTo>
                <a:lnTo>
                  <a:pt x="3295396" y="159512"/>
                </a:lnTo>
                <a:lnTo>
                  <a:pt x="3296666" y="159512"/>
                </a:lnTo>
                <a:lnTo>
                  <a:pt x="3296666" y="163322"/>
                </a:lnTo>
                <a:lnTo>
                  <a:pt x="3297936" y="163322"/>
                </a:lnTo>
                <a:lnTo>
                  <a:pt x="3297936" y="170942"/>
                </a:lnTo>
                <a:lnTo>
                  <a:pt x="3299206" y="170942"/>
                </a:lnTo>
                <a:lnTo>
                  <a:pt x="3299206" y="179831"/>
                </a:lnTo>
                <a:lnTo>
                  <a:pt x="3300476" y="179831"/>
                </a:lnTo>
                <a:lnTo>
                  <a:pt x="3300476" y="188722"/>
                </a:lnTo>
                <a:lnTo>
                  <a:pt x="3301746" y="188722"/>
                </a:lnTo>
                <a:lnTo>
                  <a:pt x="3301746" y="192531"/>
                </a:lnTo>
                <a:lnTo>
                  <a:pt x="3303016" y="192531"/>
                </a:lnTo>
                <a:lnTo>
                  <a:pt x="3303016" y="200151"/>
                </a:lnTo>
                <a:lnTo>
                  <a:pt x="3304286" y="200151"/>
                </a:lnTo>
                <a:lnTo>
                  <a:pt x="3304286" y="203962"/>
                </a:lnTo>
                <a:lnTo>
                  <a:pt x="3305556" y="203962"/>
                </a:lnTo>
                <a:lnTo>
                  <a:pt x="3305556" y="212851"/>
                </a:lnTo>
                <a:lnTo>
                  <a:pt x="3306826" y="212851"/>
                </a:lnTo>
                <a:lnTo>
                  <a:pt x="3306826" y="220472"/>
                </a:lnTo>
                <a:lnTo>
                  <a:pt x="3308096" y="220472"/>
                </a:lnTo>
                <a:lnTo>
                  <a:pt x="3308096" y="224281"/>
                </a:lnTo>
                <a:lnTo>
                  <a:pt x="3309366" y="224281"/>
                </a:lnTo>
                <a:lnTo>
                  <a:pt x="3309366" y="233172"/>
                </a:lnTo>
                <a:lnTo>
                  <a:pt x="3310636" y="233172"/>
                </a:lnTo>
                <a:lnTo>
                  <a:pt x="3310636" y="242062"/>
                </a:lnTo>
                <a:lnTo>
                  <a:pt x="3311906" y="242062"/>
                </a:lnTo>
                <a:lnTo>
                  <a:pt x="3311906" y="245872"/>
                </a:lnTo>
                <a:lnTo>
                  <a:pt x="3313176" y="245872"/>
                </a:lnTo>
                <a:lnTo>
                  <a:pt x="3313176" y="253492"/>
                </a:lnTo>
                <a:lnTo>
                  <a:pt x="3314446" y="253492"/>
                </a:lnTo>
                <a:lnTo>
                  <a:pt x="3314446" y="262381"/>
                </a:lnTo>
                <a:lnTo>
                  <a:pt x="3315716" y="262381"/>
                </a:lnTo>
                <a:lnTo>
                  <a:pt x="3315716" y="266192"/>
                </a:lnTo>
                <a:lnTo>
                  <a:pt x="3316986" y="266192"/>
                </a:lnTo>
                <a:lnTo>
                  <a:pt x="3316986" y="273812"/>
                </a:lnTo>
                <a:lnTo>
                  <a:pt x="3318256" y="273812"/>
                </a:lnTo>
                <a:lnTo>
                  <a:pt x="3318256" y="282701"/>
                </a:lnTo>
                <a:lnTo>
                  <a:pt x="3319526" y="282701"/>
                </a:lnTo>
                <a:lnTo>
                  <a:pt x="3319526" y="291592"/>
                </a:lnTo>
                <a:lnTo>
                  <a:pt x="3320796" y="291592"/>
                </a:lnTo>
                <a:lnTo>
                  <a:pt x="3320796" y="295401"/>
                </a:lnTo>
                <a:lnTo>
                  <a:pt x="3322066" y="295401"/>
                </a:lnTo>
                <a:lnTo>
                  <a:pt x="3322066" y="303022"/>
                </a:lnTo>
                <a:lnTo>
                  <a:pt x="3323336" y="303022"/>
                </a:lnTo>
                <a:lnTo>
                  <a:pt x="3323336" y="306831"/>
                </a:lnTo>
                <a:lnTo>
                  <a:pt x="3324606" y="306831"/>
                </a:lnTo>
                <a:lnTo>
                  <a:pt x="3324606" y="315722"/>
                </a:lnTo>
                <a:lnTo>
                  <a:pt x="3325876" y="315722"/>
                </a:lnTo>
                <a:lnTo>
                  <a:pt x="3325876" y="323342"/>
                </a:lnTo>
                <a:lnTo>
                  <a:pt x="3327146" y="323342"/>
                </a:lnTo>
                <a:lnTo>
                  <a:pt x="3327146" y="327151"/>
                </a:lnTo>
                <a:lnTo>
                  <a:pt x="3328416" y="327151"/>
                </a:lnTo>
                <a:lnTo>
                  <a:pt x="3328416" y="336042"/>
                </a:lnTo>
                <a:lnTo>
                  <a:pt x="3329686" y="336042"/>
                </a:lnTo>
                <a:lnTo>
                  <a:pt x="3329686" y="344931"/>
                </a:lnTo>
                <a:lnTo>
                  <a:pt x="3330956" y="344931"/>
                </a:lnTo>
                <a:lnTo>
                  <a:pt x="3330956" y="348742"/>
                </a:lnTo>
                <a:lnTo>
                  <a:pt x="3332226" y="348742"/>
                </a:lnTo>
                <a:lnTo>
                  <a:pt x="3332226" y="356362"/>
                </a:lnTo>
                <a:lnTo>
                  <a:pt x="3333496" y="356362"/>
                </a:lnTo>
                <a:lnTo>
                  <a:pt x="3333496" y="365251"/>
                </a:lnTo>
                <a:lnTo>
                  <a:pt x="3334766" y="365251"/>
                </a:lnTo>
                <a:lnTo>
                  <a:pt x="3334766" y="369062"/>
                </a:lnTo>
                <a:lnTo>
                  <a:pt x="3336036" y="369062"/>
                </a:lnTo>
                <a:lnTo>
                  <a:pt x="3336036" y="376681"/>
                </a:lnTo>
                <a:lnTo>
                  <a:pt x="3337306" y="376681"/>
                </a:lnTo>
                <a:lnTo>
                  <a:pt x="3337306" y="385572"/>
                </a:lnTo>
                <a:lnTo>
                  <a:pt x="3338576" y="385572"/>
                </a:lnTo>
                <a:lnTo>
                  <a:pt x="3338576" y="394462"/>
                </a:lnTo>
                <a:lnTo>
                  <a:pt x="3339846" y="394462"/>
                </a:lnTo>
                <a:lnTo>
                  <a:pt x="3339846" y="398272"/>
                </a:lnTo>
                <a:lnTo>
                  <a:pt x="3341116" y="398272"/>
                </a:lnTo>
                <a:lnTo>
                  <a:pt x="3341116" y="405892"/>
                </a:lnTo>
                <a:lnTo>
                  <a:pt x="3342386" y="405892"/>
                </a:lnTo>
                <a:lnTo>
                  <a:pt x="3342386" y="410972"/>
                </a:lnTo>
                <a:lnTo>
                  <a:pt x="3343656" y="410972"/>
                </a:lnTo>
                <a:lnTo>
                  <a:pt x="3343656" y="418592"/>
                </a:lnTo>
                <a:lnTo>
                  <a:pt x="3344926" y="418592"/>
                </a:lnTo>
                <a:lnTo>
                  <a:pt x="3344926" y="426212"/>
                </a:lnTo>
                <a:lnTo>
                  <a:pt x="3346196" y="426212"/>
                </a:lnTo>
                <a:lnTo>
                  <a:pt x="3346196" y="431292"/>
                </a:lnTo>
                <a:lnTo>
                  <a:pt x="3347466" y="431292"/>
                </a:lnTo>
                <a:lnTo>
                  <a:pt x="3347466" y="440181"/>
                </a:lnTo>
                <a:lnTo>
                  <a:pt x="3348736" y="440181"/>
                </a:lnTo>
                <a:lnTo>
                  <a:pt x="3348736" y="447801"/>
                </a:lnTo>
                <a:lnTo>
                  <a:pt x="3350006" y="447801"/>
                </a:lnTo>
                <a:lnTo>
                  <a:pt x="3350006" y="451612"/>
                </a:lnTo>
                <a:lnTo>
                  <a:pt x="3351276" y="451612"/>
                </a:lnTo>
                <a:lnTo>
                  <a:pt x="3351276" y="460501"/>
                </a:lnTo>
                <a:lnTo>
                  <a:pt x="3352546" y="460501"/>
                </a:lnTo>
                <a:lnTo>
                  <a:pt x="3352546" y="468122"/>
                </a:lnTo>
                <a:lnTo>
                  <a:pt x="3353816" y="468122"/>
                </a:lnTo>
                <a:lnTo>
                  <a:pt x="3353816" y="471931"/>
                </a:lnTo>
                <a:lnTo>
                  <a:pt x="3355086" y="471931"/>
                </a:lnTo>
                <a:lnTo>
                  <a:pt x="3355086" y="480822"/>
                </a:lnTo>
                <a:lnTo>
                  <a:pt x="3356356" y="480822"/>
                </a:lnTo>
                <a:lnTo>
                  <a:pt x="3356356" y="489712"/>
                </a:lnTo>
                <a:lnTo>
                  <a:pt x="3357626" y="489712"/>
                </a:lnTo>
                <a:lnTo>
                  <a:pt x="3357626" y="497331"/>
                </a:lnTo>
                <a:lnTo>
                  <a:pt x="3358896" y="497331"/>
                </a:lnTo>
                <a:lnTo>
                  <a:pt x="3358896" y="501142"/>
                </a:lnTo>
                <a:lnTo>
                  <a:pt x="3360166" y="501142"/>
                </a:lnTo>
                <a:lnTo>
                  <a:pt x="3360166" y="510031"/>
                </a:lnTo>
                <a:lnTo>
                  <a:pt x="3361436" y="510031"/>
                </a:lnTo>
                <a:lnTo>
                  <a:pt x="3361436" y="513842"/>
                </a:lnTo>
                <a:lnTo>
                  <a:pt x="3362706" y="513842"/>
                </a:lnTo>
                <a:lnTo>
                  <a:pt x="3362706" y="521462"/>
                </a:lnTo>
                <a:lnTo>
                  <a:pt x="3363976" y="521462"/>
                </a:lnTo>
                <a:lnTo>
                  <a:pt x="3363976" y="530351"/>
                </a:lnTo>
                <a:lnTo>
                  <a:pt x="3365246" y="530351"/>
                </a:lnTo>
                <a:lnTo>
                  <a:pt x="3365246" y="534162"/>
                </a:lnTo>
                <a:lnTo>
                  <a:pt x="3366516" y="534162"/>
                </a:lnTo>
                <a:lnTo>
                  <a:pt x="3366516" y="543051"/>
                </a:lnTo>
                <a:lnTo>
                  <a:pt x="3367786" y="543051"/>
                </a:lnTo>
                <a:lnTo>
                  <a:pt x="3367786" y="550672"/>
                </a:lnTo>
                <a:lnTo>
                  <a:pt x="3369056" y="550672"/>
                </a:lnTo>
                <a:lnTo>
                  <a:pt x="3369056" y="554482"/>
                </a:lnTo>
                <a:lnTo>
                  <a:pt x="3370326" y="554482"/>
                </a:lnTo>
                <a:lnTo>
                  <a:pt x="3370326" y="563372"/>
                </a:lnTo>
                <a:lnTo>
                  <a:pt x="3371596" y="563372"/>
                </a:lnTo>
                <a:lnTo>
                  <a:pt x="3371596" y="570992"/>
                </a:lnTo>
                <a:lnTo>
                  <a:pt x="3372866" y="570992"/>
                </a:lnTo>
                <a:lnTo>
                  <a:pt x="3372866" y="574801"/>
                </a:lnTo>
                <a:lnTo>
                  <a:pt x="3374136" y="574801"/>
                </a:lnTo>
                <a:lnTo>
                  <a:pt x="3374136" y="583692"/>
                </a:lnTo>
                <a:lnTo>
                  <a:pt x="3375406" y="583692"/>
                </a:lnTo>
                <a:lnTo>
                  <a:pt x="3375406" y="592582"/>
                </a:lnTo>
                <a:lnTo>
                  <a:pt x="3376676" y="592582"/>
                </a:lnTo>
                <a:lnTo>
                  <a:pt x="3376676" y="600201"/>
                </a:lnTo>
                <a:lnTo>
                  <a:pt x="3377946" y="600201"/>
                </a:lnTo>
                <a:lnTo>
                  <a:pt x="3377946" y="604012"/>
                </a:lnTo>
                <a:lnTo>
                  <a:pt x="3379216" y="604012"/>
                </a:lnTo>
                <a:lnTo>
                  <a:pt x="3379216" y="612901"/>
                </a:lnTo>
                <a:lnTo>
                  <a:pt x="3380486" y="612901"/>
                </a:lnTo>
                <a:lnTo>
                  <a:pt x="3380486" y="616712"/>
                </a:lnTo>
                <a:lnTo>
                  <a:pt x="3381756" y="616712"/>
                </a:lnTo>
                <a:lnTo>
                  <a:pt x="3381756" y="624332"/>
                </a:lnTo>
                <a:lnTo>
                  <a:pt x="3383026" y="624332"/>
                </a:lnTo>
                <a:lnTo>
                  <a:pt x="3383026" y="633222"/>
                </a:lnTo>
                <a:lnTo>
                  <a:pt x="3384296" y="633222"/>
                </a:lnTo>
                <a:lnTo>
                  <a:pt x="3384296" y="637032"/>
                </a:lnTo>
                <a:lnTo>
                  <a:pt x="3385566" y="637032"/>
                </a:lnTo>
                <a:lnTo>
                  <a:pt x="3385566" y="645922"/>
                </a:lnTo>
                <a:lnTo>
                  <a:pt x="3386836" y="645922"/>
                </a:lnTo>
                <a:lnTo>
                  <a:pt x="3386836" y="653542"/>
                </a:lnTo>
                <a:lnTo>
                  <a:pt x="3388106" y="653542"/>
                </a:lnTo>
                <a:lnTo>
                  <a:pt x="3388106" y="657351"/>
                </a:lnTo>
                <a:lnTo>
                  <a:pt x="3389376" y="657351"/>
                </a:lnTo>
                <a:lnTo>
                  <a:pt x="3389376" y="666242"/>
                </a:lnTo>
                <a:lnTo>
                  <a:pt x="3390646" y="666242"/>
                </a:lnTo>
                <a:lnTo>
                  <a:pt x="3390646" y="673862"/>
                </a:lnTo>
                <a:lnTo>
                  <a:pt x="3391916" y="673862"/>
                </a:lnTo>
                <a:lnTo>
                  <a:pt x="3391916" y="677672"/>
                </a:lnTo>
                <a:lnTo>
                  <a:pt x="3393186" y="677672"/>
                </a:lnTo>
                <a:lnTo>
                  <a:pt x="3393186" y="686562"/>
                </a:lnTo>
                <a:lnTo>
                  <a:pt x="3394456" y="686562"/>
                </a:lnTo>
                <a:lnTo>
                  <a:pt x="3394456" y="695451"/>
                </a:lnTo>
                <a:lnTo>
                  <a:pt x="3395726" y="695451"/>
                </a:lnTo>
                <a:lnTo>
                  <a:pt x="3395726" y="703072"/>
                </a:lnTo>
                <a:lnTo>
                  <a:pt x="3396996" y="703072"/>
                </a:lnTo>
                <a:lnTo>
                  <a:pt x="3396996" y="706882"/>
                </a:lnTo>
                <a:lnTo>
                  <a:pt x="3398266" y="706882"/>
                </a:lnTo>
                <a:lnTo>
                  <a:pt x="3398266" y="715772"/>
                </a:lnTo>
                <a:lnTo>
                  <a:pt x="3399536" y="715772"/>
                </a:lnTo>
                <a:lnTo>
                  <a:pt x="3399536" y="719582"/>
                </a:lnTo>
                <a:lnTo>
                  <a:pt x="3400806" y="719582"/>
                </a:lnTo>
                <a:lnTo>
                  <a:pt x="3400806" y="727201"/>
                </a:lnTo>
                <a:lnTo>
                  <a:pt x="3402076" y="727201"/>
                </a:lnTo>
                <a:lnTo>
                  <a:pt x="3402076" y="736092"/>
                </a:lnTo>
                <a:lnTo>
                  <a:pt x="3403346" y="736092"/>
                </a:lnTo>
                <a:lnTo>
                  <a:pt x="3403346" y="741172"/>
                </a:lnTo>
                <a:lnTo>
                  <a:pt x="3404616" y="741172"/>
                </a:lnTo>
                <a:lnTo>
                  <a:pt x="3404616" y="748792"/>
                </a:lnTo>
                <a:lnTo>
                  <a:pt x="3405886" y="748792"/>
                </a:lnTo>
                <a:lnTo>
                  <a:pt x="3405886" y="756412"/>
                </a:lnTo>
                <a:lnTo>
                  <a:pt x="3407156" y="756412"/>
                </a:lnTo>
                <a:lnTo>
                  <a:pt x="3407156" y="761492"/>
                </a:lnTo>
                <a:lnTo>
                  <a:pt x="3408426" y="761492"/>
                </a:lnTo>
                <a:lnTo>
                  <a:pt x="3408426" y="769112"/>
                </a:lnTo>
                <a:lnTo>
                  <a:pt x="3409696" y="769112"/>
                </a:lnTo>
                <a:lnTo>
                  <a:pt x="3409696" y="776732"/>
                </a:lnTo>
                <a:lnTo>
                  <a:pt x="3410966" y="776732"/>
                </a:lnTo>
                <a:lnTo>
                  <a:pt x="3410966" y="781812"/>
                </a:lnTo>
                <a:lnTo>
                  <a:pt x="3412236" y="781812"/>
                </a:lnTo>
                <a:lnTo>
                  <a:pt x="3412236" y="790701"/>
                </a:lnTo>
                <a:lnTo>
                  <a:pt x="3413506" y="790701"/>
                </a:lnTo>
                <a:lnTo>
                  <a:pt x="3413506" y="798322"/>
                </a:lnTo>
                <a:lnTo>
                  <a:pt x="3414776" y="798322"/>
                </a:lnTo>
                <a:lnTo>
                  <a:pt x="3414776" y="805942"/>
                </a:lnTo>
                <a:lnTo>
                  <a:pt x="3416046" y="805942"/>
                </a:lnTo>
                <a:lnTo>
                  <a:pt x="3416046" y="811022"/>
                </a:lnTo>
                <a:lnTo>
                  <a:pt x="3417316" y="811022"/>
                </a:lnTo>
                <a:lnTo>
                  <a:pt x="3417316" y="818642"/>
                </a:lnTo>
                <a:lnTo>
                  <a:pt x="3418586" y="818642"/>
                </a:lnTo>
                <a:lnTo>
                  <a:pt x="3418586" y="822451"/>
                </a:lnTo>
                <a:lnTo>
                  <a:pt x="3419856" y="822451"/>
                </a:lnTo>
                <a:lnTo>
                  <a:pt x="3419856" y="831342"/>
                </a:lnTo>
                <a:lnTo>
                  <a:pt x="3421126" y="831342"/>
                </a:lnTo>
                <a:lnTo>
                  <a:pt x="3421126" y="838962"/>
                </a:lnTo>
                <a:lnTo>
                  <a:pt x="3427476" y="838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16137" y="4194809"/>
            <a:ext cx="3417299" cy="838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10803" y="4194809"/>
            <a:ext cx="3427729" cy="839469"/>
          </a:xfrm>
          <a:custGeom>
            <a:avLst/>
            <a:gdLst/>
            <a:ahLst/>
            <a:cxnLst/>
            <a:rect l="l" t="t" r="r" b="b"/>
            <a:pathLst>
              <a:path w="3427729" h="839470">
                <a:moveTo>
                  <a:pt x="3135086" y="0"/>
                </a:moveTo>
                <a:lnTo>
                  <a:pt x="3075847" y="0"/>
                </a:lnTo>
                <a:lnTo>
                  <a:pt x="4572" y="567690"/>
                </a:lnTo>
                <a:lnTo>
                  <a:pt x="1524" y="568452"/>
                </a:lnTo>
                <a:lnTo>
                  <a:pt x="0" y="571500"/>
                </a:lnTo>
                <a:lnTo>
                  <a:pt x="0" y="573786"/>
                </a:lnTo>
                <a:lnTo>
                  <a:pt x="6096" y="606777"/>
                </a:lnTo>
                <a:lnTo>
                  <a:pt x="6096" y="578358"/>
                </a:lnTo>
                <a:lnTo>
                  <a:pt x="10668" y="572262"/>
                </a:lnTo>
                <a:lnTo>
                  <a:pt x="11604" y="577339"/>
                </a:lnTo>
                <a:lnTo>
                  <a:pt x="3135086" y="0"/>
                </a:lnTo>
                <a:close/>
              </a:path>
              <a:path w="3427729" h="839470">
                <a:moveTo>
                  <a:pt x="11604" y="577339"/>
                </a:moveTo>
                <a:lnTo>
                  <a:pt x="10668" y="572262"/>
                </a:lnTo>
                <a:lnTo>
                  <a:pt x="6096" y="578358"/>
                </a:lnTo>
                <a:lnTo>
                  <a:pt x="11604" y="577339"/>
                </a:lnTo>
                <a:close/>
              </a:path>
              <a:path w="3427729" h="839470">
                <a:moveTo>
                  <a:pt x="59839" y="838962"/>
                </a:moveTo>
                <a:lnTo>
                  <a:pt x="11604" y="577339"/>
                </a:lnTo>
                <a:lnTo>
                  <a:pt x="6096" y="578358"/>
                </a:lnTo>
                <a:lnTo>
                  <a:pt x="6096" y="606777"/>
                </a:lnTo>
                <a:lnTo>
                  <a:pt x="48998" y="838962"/>
                </a:lnTo>
                <a:lnTo>
                  <a:pt x="59839" y="838962"/>
                </a:lnTo>
                <a:close/>
              </a:path>
              <a:path w="3427729" h="839470">
                <a:moveTo>
                  <a:pt x="3427627" y="838962"/>
                </a:moveTo>
                <a:lnTo>
                  <a:pt x="3272935" y="0"/>
                </a:lnTo>
                <a:lnTo>
                  <a:pt x="3262002" y="0"/>
                </a:lnTo>
                <a:lnTo>
                  <a:pt x="3417159" y="838962"/>
                </a:lnTo>
                <a:lnTo>
                  <a:pt x="3427627" y="838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07577" y="4261103"/>
            <a:ext cx="3168650" cy="772795"/>
          </a:xfrm>
          <a:custGeom>
            <a:avLst/>
            <a:gdLst/>
            <a:ahLst/>
            <a:cxnLst/>
            <a:rect l="l" t="t" r="r" b="b"/>
            <a:pathLst>
              <a:path w="3168650" h="772795">
                <a:moveTo>
                  <a:pt x="3168396" y="260604"/>
                </a:moveTo>
                <a:lnTo>
                  <a:pt x="3119628" y="0"/>
                </a:lnTo>
                <a:lnTo>
                  <a:pt x="0" y="576834"/>
                </a:lnTo>
                <a:lnTo>
                  <a:pt x="36180" y="772667"/>
                </a:lnTo>
                <a:lnTo>
                  <a:pt x="394716" y="772667"/>
                </a:lnTo>
                <a:lnTo>
                  <a:pt x="3168396" y="260604"/>
                </a:lnTo>
                <a:close/>
              </a:path>
            </a:pathLst>
          </a:custGeom>
          <a:solidFill>
            <a:srgbClr val="FAC4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83587" y="4376162"/>
            <a:ext cx="11174" cy="236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11181" y="4566411"/>
            <a:ext cx="1633506" cy="467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174515" y="4431828"/>
            <a:ext cx="25052" cy="929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760874" y="4235024"/>
            <a:ext cx="390412" cy="774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660277" y="4225430"/>
            <a:ext cx="548640" cy="438784"/>
          </a:xfrm>
          <a:custGeom>
            <a:avLst/>
            <a:gdLst/>
            <a:ahLst/>
            <a:cxnLst/>
            <a:rect l="l" t="t" r="r" b="b"/>
            <a:pathLst>
              <a:path w="548639" h="438785">
                <a:moveTo>
                  <a:pt x="381000" y="10771"/>
                </a:moveTo>
                <a:lnTo>
                  <a:pt x="345440" y="3257"/>
                </a:lnTo>
                <a:lnTo>
                  <a:pt x="308610" y="0"/>
                </a:lnTo>
                <a:lnTo>
                  <a:pt x="270510" y="885"/>
                </a:lnTo>
                <a:lnTo>
                  <a:pt x="196850" y="14640"/>
                </a:lnTo>
                <a:lnTo>
                  <a:pt x="128270" y="43626"/>
                </a:lnTo>
                <a:lnTo>
                  <a:pt x="68580" y="86946"/>
                </a:lnTo>
                <a:lnTo>
                  <a:pt x="25400" y="143705"/>
                </a:lnTo>
                <a:lnTo>
                  <a:pt x="2540" y="213007"/>
                </a:lnTo>
                <a:lnTo>
                  <a:pt x="0" y="252081"/>
                </a:lnTo>
                <a:lnTo>
                  <a:pt x="0" y="263511"/>
                </a:lnTo>
                <a:lnTo>
                  <a:pt x="2540" y="274941"/>
                </a:lnTo>
                <a:lnTo>
                  <a:pt x="8890" y="278068"/>
                </a:lnTo>
                <a:lnTo>
                  <a:pt x="8890" y="229221"/>
                </a:lnTo>
                <a:lnTo>
                  <a:pt x="11430" y="211441"/>
                </a:lnTo>
                <a:lnTo>
                  <a:pt x="29210" y="159371"/>
                </a:lnTo>
                <a:lnTo>
                  <a:pt x="71120" y="99681"/>
                </a:lnTo>
                <a:lnTo>
                  <a:pt x="129540" y="55231"/>
                </a:lnTo>
                <a:lnTo>
                  <a:pt x="196850" y="24751"/>
                </a:lnTo>
                <a:lnTo>
                  <a:pt x="269240" y="10781"/>
                </a:lnTo>
                <a:lnTo>
                  <a:pt x="381000" y="10771"/>
                </a:lnTo>
                <a:close/>
              </a:path>
              <a:path w="548639" h="438785">
                <a:moveTo>
                  <a:pt x="12700" y="279944"/>
                </a:moveTo>
                <a:lnTo>
                  <a:pt x="12700" y="272401"/>
                </a:lnTo>
                <a:lnTo>
                  <a:pt x="11430" y="272401"/>
                </a:lnTo>
                <a:lnTo>
                  <a:pt x="11430" y="267321"/>
                </a:lnTo>
                <a:lnTo>
                  <a:pt x="10160" y="267321"/>
                </a:lnTo>
                <a:lnTo>
                  <a:pt x="10160" y="254621"/>
                </a:lnTo>
                <a:lnTo>
                  <a:pt x="8890" y="254621"/>
                </a:lnTo>
                <a:lnTo>
                  <a:pt x="8890" y="278068"/>
                </a:lnTo>
                <a:lnTo>
                  <a:pt x="12700" y="279944"/>
                </a:lnTo>
                <a:close/>
              </a:path>
              <a:path w="548639" h="438785">
                <a:moveTo>
                  <a:pt x="12857" y="280021"/>
                </a:moveTo>
                <a:lnTo>
                  <a:pt x="12700" y="279944"/>
                </a:lnTo>
                <a:lnTo>
                  <a:pt x="12857" y="280021"/>
                </a:lnTo>
                <a:close/>
              </a:path>
              <a:path w="548639" h="438785">
                <a:moveTo>
                  <a:pt x="13970" y="280569"/>
                </a:moveTo>
                <a:lnTo>
                  <a:pt x="13970" y="280021"/>
                </a:lnTo>
                <a:lnTo>
                  <a:pt x="12857" y="280021"/>
                </a:lnTo>
                <a:lnTo>
                  <a:pt x="13970" y="280569"/>
                </a:lnTo>
                <a:close/>
              </a:path>
              <a:path w="548639" h="438785">
                <a:moveTo>
                  <a:pt x="320902" y="431692"/>
                </a:moveTo>
                <a:lnTo>
                  <a:pt x="13970" y="280569"/>
                </a:lnTo>
                <a:lnTo>
                  <a:pt x="13970" y="286371"/>
                </a:lnTo>
                <a:lnTo>
                  <a:pt x="15240" y="286371"/>
                </a:lnTo>
                <a:lnTo>
                  <a:pt x="15240" y="288911"/>
                </a:lnTo>
                <a:lnTo>
                  <a:pt x="16510" y="288911"/>
                </a:lnTo>
                <a:lnTo>
                  <a:pt x="16510" y="293991"/>
                </a:lnTo>
                <a:lnTo>
                  <a:pt x="17780" y="293991"/>
                </a:lnTo>
                <a:lnTo>
                  <a:pt x="17780" y="299071"/>
                </a:lnTo>
                <a:lnTo>
                  <a:pt x="19050" y="299071"/>
                </a:lnTo>
                <a:lnTo>
                  <a:pt x="19050" y="300341"/>
                </a:lnTo>
                <a:lnTo>
                  <a:pt x="20320" y="300341"/>
                </a:lnTo>
                <a:lnTo>
                  <a:pt x="20320" y="305421"/>
                </a:lnTo>
                <a:lnTo>
                  <a:pt x="21590" y="305421"/>
                </a:lnTo>
                <a:lnTo>
                  <a:pt x="21590" y="307961"/>
                </a:lnTo>
                <a:lnTo>
                  <a:pt x="22860" y="307961"/>
                </a:lnTo>
                <a:lnTo>
                  <a:pt x="22860" y="310501"/>
                </a:lnTo>
                <a:lnTo>
                  <a:pt x="24130" y="310501"/>
                </a:lnTo>
                <a:lnTo>
                  <a:pt x="24130" y="313041"/>
                </a:lnTo>
                <a:lnTo>
                  <a:pt x="25400" y="313041"/>
                </a:lnTo>
                <a:lnTo>
                  <a:pt x="25400" y="316851"/>
                </a:lnTo>
                <a:lnTo>
                  <a:pt x="26670" y="316851"/>
                </a:lnTo>
                <a:lnTo>
                  <a:pt x="26670" y="318121"/>
                </a:lnTo>
                <a:lnTo>
                  <a:pt x="27940" y="318121"/>
                </a:lnTo>
                <a:lnTo>
                  <a:pt x="27940" y="320661"/>
                </a:lnTo>
                <a:lnTo>
                  <a:pt x="29210" y="320661"/>
                </a:lnTo>
                <a:lnTo>
                  <a:pt x="29210" y="324471"/>
                </a:lnTo>
                <a:lnTo>
                  <a:pt x="30480" y="324471"/>
                </a:lnTo>
                <a:lnTo>
                  <a:pt x="30480" y="325741"/>
                </a:lnTo>
                <a:lnTo>
                  <a:pt x="31750" y="325741"/>
                </a:lnTo>
                <a:lnTo>
                  <a:pt x="31750" y="327011"/>
                </a:lnTo>
                <a:lnTo>
                  <a:pt x="33020" y="328281"/>
                </a:lnTo>
                <a:lnTo>
                  <a:pt x="33020" y="330821"/>
                </a:lnTo>
                <a:lnTo>
                  <a:pt x="34290" y="330821"/>
                </a:lnTo>
                <a:lnTo>
                  <a:pt x="34290" y="332091"/>
                </a:lnTo>
                <a:lnTo>
                  <a:pt x="35560" y="332091"/>
                </a:lnTo>
                <a:lnTo>
                  <a:pt x="35560" y="334631"/>
                </a:lnTo>
                <a:lnTo>
                  <a:pt x="36830" y="334631"/>
                </a:lnTo>
                <a:lnTo>
                  <a:pt x="36830" y="337171"/>
                </a:lnTo>
                <a:lnTo>
                  <a:pt x="38100" y="337171"/>
                </a:lnTo>
                <a:lnTo>
                  <a:pt x="39370" y="338441"/>
                </a:lnTo>
                <a:lnTo>
                  <a:pt x="39370" y="339711"/>
                </a:lnTo>
                <a:lnTo>
                  <a:pt x="40640" y="339711"/>
                </a:lnTo>
                <a:lnTo>
                  <a:pt x="40640" y="342251"/>
                </a:lnTo>
                <a:lnTo>
                  <a:pt x="41910" y="342251"/>
                </a:lnTo>
                <a:lnTo>
                  <a:pt x="41910" y="343521"/>
                </a:lnTo>
                <a:lnTo>
                  <a:pt x="43180" y="343521"/>
                </a:lnTo>
                <a:lnTo>
                  <a:pt x="44450" y="346061"/>
                </a:lnTo>
                <a:lnTo>
                  <a:pt x="44450" y="347331"/>
                </a:lnTo>
                <a:lnTo>
                  <a:pt x="46990" y="348601"/>
                </a:lnTo>
                <a:lnTo>
                  <a:pt x="46990" y="349871"/>
                </a:lnTo>
                <a:lnTo>
                  <a:pt x="49530" y="352411"/>
                </a:lnTo>
                <a:lnTo>
                  <a:pt x="49530" y="353681"/>
                </a:lnTo>
                <a:lnTo>
                  <a:pt x="50800" y="353681"/>
                </a:lnTo>
                <a:lnTo>
                  <a:pt x="53340" y="357491"/>
                </a:lnTo>
                <a:lnTo>
                  <a:pt x="53340" y="358761"/>
                </a:lnTo>
                <a:lnTo>
                  <a:pt x="54610" y="358761"/>
                </a:lnTo>
                <a:lnTo>
                  <a:pt x="82550" y="385431"/>
                </a:lnTo>
                <a:lnTo>
                  <a:pt x="127000" y="412101"/>
                </a:lnTo>
                <a:lnTo>
                  <a:pt x="175260" y="429881"/>
                </a:lnTo>
                <a:lnTo>
                  <a:pt x="214630" y="437501"/>
                </a:lnTo>
                <a:lnTo>
                  <a:pt x="227330" y="438771"/>
                </a:lnTo>
                <a:lnTo>
                  <a:pt x="273050" y="438771"/>
                </a:lnTo>
                <a:lnTo>
                  <a:pt x="281940" y="437501"/>
                </a:lnTo>
                <a:lnTo>
                  <a:pt x="299720" y="436231"/>
                </a:lnTo>
                <a:lnTo>
                  <a:pt x="320902" y="431692"/>
                </a:lnTo>
                <a:close/>
              </a:path>
              <a:path w="548639" h="438785">
                <a:moveTo>
                  <a:pt x="548640" y="220129"/>
                </a:moveTo>
                <a:lnTo>
                  <a:pt x="548640" y="185025"/>
                </a:lnTo>
                <a:lnTo>
                  <a:pt x="543560" y="162165"/>
                </a:lnTo>
                <a:lnTo>
                  <a:pt x="523240" y="116097"/>
                </a:lnTo>
                <a:lnTo>
                  <a:pt x="476250" y="59967"/>
                </a:lnTo>
                <a:lnTo>
                  <a:pt x="415290" y="22653"/>
                </a:lnTo>
                <a:lnTo>
                  <a:pt x="381000" y="10781"/>
                </a:lnTo>
                <a:lnTo>
                  <a:pt x="309880" y="10781"/>
                </a:lnTo>
                <a:lnTo>
                  <a:pt x="330200" y="12051"/>
                </a:lnTo>
                <a:lnTo>
                  <a:pt x="344170" y="13321"/>
                </a:lnTo>
                <a:lnTo>
                  <a:pt x="393700" y="26021"/>
                </a:lnTo>
                <a:lnTo>
                  <a:pt x="429260" y="41261"/>
                </a:lnTo>
                <a:lnTo>
                  <a:pt x="452120" y="55231"/>
                </a:lnTo>
                <a:lnTo>
                  <a:pt x="462280" y="61581"/>
                </a:lnTo>
                <a:lnTo>
                  <a:pt x="482600" y="79361"/>
                </a:lnTo>
                <a:lnTo>
                  <a:pt x="491490" y="88251"/>
                </a:lnTo>
                <a:lnTo>
                  <a:pt x="491490" y="89521"/>
                </a:lnTo>
                <a:lnTo>
                  <a:pt x="492760" y="89521"/>
                </a:lnTo>
                <a:lnTo>
                  <a:pt x="496570" y="94601"/>
                </a:lnTo>
                <a:lnTo>
                  <a:pt x="496570" y="95871"/>
                </a:lnTo>
                <a:lnTo>
                  <a:pt x="497840" y="95871"/>
                </a:lnTo>
                <a:lnTo>
                  <a:pt x="500380" y="98411"/>
                </a:lnTo>
                <a:lnTo>
                  <a:pt x="500380" y="99681"/>
                </a:lnTo>
                <a:lnTo>
                  <a:pt x="501650" y="99681"/>
                </a:lnTo>
                <a:lnTo>
                  <a:pt x="502920" y="102221"/>
                </a:lnTo>
                <a:lnTo>
                  <a:pt x="502920" y="103491"/>
                </a:lnTo>
                <a:lnTo>
                  <a:pt x="504190" y="103491"/>
                </a:lnTo>
                <a:lnTo>
                  <a:pt x="504190" y="106031"/>
                </a:lnTo>
                <a:lnTo>
                  <a:pt x="505460" y="106031"/>
                </a:lnTo>
                <a:lnTo>
                  <a:pt x="506730" y="107301"/>
                </a:lnTo>
                <a:lnTo>
                  <a:pt x="506730" y="108571"/>
                </a:lnTo>
                <a:lnTo>
                  <a:pt x="508000" y="108571"/>
                </a:lnTo>
                <a:lnTo>
                  <a:pt x="508000" y="111111"/>
                </a:lnTo>
                <a:lnTo>
                  <a:pt x="509270" y="111111"/>
                </a:lnTo>
                <a:lnTo>
                  <a:pt x="509270" y="113651"/>
                </a:lnTo>
                <a:lnTo>
                  <a:pt x="511810" y="113651"/>
                </a:lnTo>
                <a:lnTo>
                  <a:pt x="511810" y="114921"/>
                </a:lnTo>
                <a:lnTo>
                  <a:pt x="513080" y="116191"/>
                </a:lnTo>
                <a:lnTo>
                  <a:pt x="513080" y="118731"/>
                </a:lnTo>
                <a:lnTo>
                  <a:pt x="514350" y="118731"/>
                </a:lnTo>
                <a:lnTo>
                  <a:pt x="515620" y="120001"/>
                </a:lnTo>
                <a:lnTo>
                  <a:pt x="515620" y="122541"/>
                </a:lnTo>
                <a:lnTo>
                  <a:pt x="516890" y="122541"/>
                </a:lnTo>
                <a:lnTo>
                  <a:pt x="516890" y="125081"/>
                </a:lnTo>
                <a:lnTo>
                  <a:pt x="518160" y="125081"/>
                </a:lnTo>
                <a:lnTo>
                  <a:pt x="518160" y="127621"/>
                </a:lnTo>
                <a:lnTo>
                  <a:pt x="519430" y="127621"/>
                </a:lnTo>
                <a:lnTo>
                  <a:pt x="519430" y="130161"/>
                </a:lnTo>
                <a:lnTo>
                  <a:pt x="520700" y="130161"/>
                </a:lnTo>
                <a:lnTo>
                  <a:pt x="520700" y="132701"/>
                </a:lnTo>
                <a:lnTo>
                  <a:pt x="521970" y="132701"/>
                </a:lnTo>
                <a:lnTo>
                  <a:pt x="521970" y="133971"/>
                </a:lnTo>
                <a:lnTo>
                  <a:pt x="523240" y="133971"/>
                </a:lnTo>
                <a:lnTo>
                  <a:pt x="523240" y="137781"/>
                </a:lnTo>
                <a:lnTo>
                  <a:pt x="524510" y="137781"/>
                </a:lnTo>
                <a:lnTo>
                  <a:pt x="524510" y="141591"/>
                </a:lnTo>
                <a:lnTo>
                  <a:pt x="525780" y="141591"/>
                </a:lnTo>
                <a:lnTo>
                  <a:pt x="525780" y="144131"/>
                </a:lnTo>
                <a:lnTo>
                  <a:pt x="527050" y="144131"/>
                </a:lnTo>
                <a:lnTo>
                  <a:pt x="527050" y="147941"/>
                </a:lnTo>
                <a:lnTo>
                  <a:pt x="528320" y="147941"/>
                </a:lnTo>
                <a:lnTo>
                  <a:pt x="528320" y="151751"/>
                </a:lnTo>
                <a:lnTo>
                  <a:pt x="529590" y="151751"/>
                </a:lnTo>
                <a:lnTo>
                  <a:pt x="529590" y="153021"/>
                </a:lnTo>
                <a:lnTo>
                  <a:pt x="530860" y="153021"/>
                </a:lnTo>
                <a:lnTo>
                  <a:pt x="530860" y="159371"/>
                </a:lnTo>
                <a:lnTo>
                  <a:pt x="532130" y="159371"/>
                </a:lnTo>
                <a:lnTo>
                  <a:pt x="532130" y="164451"/>
                </a:lnTo>
                <a:lnTo>
                  <a:pt x="533400" y="164451"/>
                </a:lnTo>
                <a:lnTo>
                  <a:pt x="533400" y="166991"/>
                </a:lnTo>
                <a:lnTo>
                  <a:pt x="534670" y="166991"/>
                </a:lnTo>
                <a:lnTo>
                  <a:pt x="534670" y="174611"/>
                </a:lnTo>
                <a:lnTo>
                  <a:pt x="535940" y="174611"/>
                </a:lnTo>
                <a:lnTo>
                  <a:pt x="535940" y="183501"/>
                </a:lnTo>
                <a:lnTo>
                  <a:pt x="537210" y="183501"/>
                </a:lnTo>
                <a:lnTo>
                  <a:pt x="537210" y="188581"/>
                </a:lnTo>
                <a:lnTo>
                  <a:pt x="538480" y="188581"/>
                </a:lnTo>
                <a:lnTo>
                  <a:pt x="538480" y="269667"/>
                </a:lnTo>
                <a:lnTo>
                  <a:pt x="543560" y="253611"/>
                </a:lnTo>
                <a:lnTo>
                  <a:pt x="548640" y="220129"/>
                </a:lnTo>
                <a:close/>
              </a:path>
              <a:path w="548639" h="438785">
                <a:moveTo>
                  <a:pt x="538480" y="269667"/>
                </a:moveTo>
                <a:lnTo>
                  <a:pt x="538480" y="217791"/>
                </a:lnTo>
                <a:lnTo>
                  <a:pt x="535940" y="236841"/>
                </a:lnTo>
                <a:lnTo>
                  <a:pt x="532130" y="255891"/>
                </a:lnTo>
                <a:lnTo>
                  <a:pt x="510540" y="305421"/>
                </a:lnTo>
                <a:lnTo>
                  <a:pt x="464820" y="360031"/>
                </a:lnTo>
                <a:lnTo>
                  <a:pt x="420370" y="393051"/>
                </a:lnTo>
                <a:lnTo>
                  <a:pt x="353060" y="423531"/>
                </a:lnTo>
                <a:lnTo>
                  <a:pt x="320902" y="431692"/>
                </a:lnTo>
                <a:lnTo>
                  <a:pt x="335280" y="438771"/>
                </a:lnTo>
                <a:lnTo>
                  <a:pt x="387350" y="421822"/>
                </a:lnTo>
                <a:lnTo>
                  <a:pt x="447040" y="388045"/>
                </a:lnTo>
                <a:lnTo>
                  <a:pt x="459740" y="377584"/>
                </a:lnTo>
                <a:lnTo>
                  <a:pt x="473710" y="366378"/>
                </a:lnTo>
                <a:lnTo>
                  <a:pt x="506730" y="328598"/>
                </a:lnTo>
                <a:lnTo>
                  <a:pt x="532130" y="285224"/>
                </a:lnTo>
                <a:lnTo>
                  <a:pt x="538480" y="269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670389" y="4235024"/>
            <a:ext cx="529178" cy="429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660277" y="4225430"/>
            <a:ext cx="549910" cy="449580"/>
          </a:xfrm>
          <a:custGeom>
            <a:avLst/>
            <a:gdLst/>
            <a:ahLst/>
            <a:cxnLst/>
            <a:rect l="l" t="t" r="r" b="b"/>
            <a:pathLst>
              <a:path w="549910" h="449579">
                <a:moveTo>
                  <a:pt x="549777" y="202765"/>
                </a:moveTo>
                <a:lnTo>
                  <a:pt x="544068" y="162165"/>
                </a:lnTo>
                <a:lnTo>
                  <a:pt x="524359" y="116097"/>
                </a:lnTo>
                <a:lnTo>
                  <a:pt x="477404" y="59967"/>
                </a:lnTo>
                <a:lnTo>
                  <a:pt x="416330" y="22653"/>
                </a:lnTo>
                <a:lnTo>
                  <a:pt x="346009" y="3257"/>
                </a:lnTo>
                <a:lnTo>
                  <a:pt x="308904" y="0"/>
                </a:lnTo>
                <a:lnTo>
                  <a:pt x="271314" y="885"/>
                </a:lnTo>
                <a:lnTo>
                  <a:pt x="197115" y="14640"/>
                </a:lnTo>
                <a:lnTo>
                  <a:pt x="128285" y="43626"/>
                </a:lnTo>
                <a:lnTo>
                  <a:pt x="69696" y="86946"/>
                </a:lnTo>
                <a:lnTo>
                  <a:pt x="26220" y="143705"/>
                </a:lnTo>
                <a:lnTo>
                  <a:pt x="2729" y="213007"/>
                </a:lnTo>
                <a:lnTo>
                  <a:pt x="0" y="252081"/>
                </a:lnTo>
                <a:lnTo>
                  <a:pt x="762" y="263511"/>
                </a:lnTo>
                <a:lnTo>
                  <a:pt x="12192" y="307707"/>
                </a:lnTo>
                <a:lnTo>
                  <a:pt x="20574" y="325561"/>
                </a:lnTo>
                <a:lnTo>
                  <a:pt x="20574" y="250557"/>
                </a:lnTo>
                <a:lnTo>
                  <a:pt x="23228" y="214475"/>
                </a:lnTo>
                <a:lnTo>
                  <a:pt x="45807" y="150566"/>
                </a:lnTo>
                <a:lnTo>
                  <a:pt x="87429" y="98388"/>
                </a:lnTo>
                <a:lnTo>
                  <a:pt x="143316" y="58805"/>
                </a:lnTo>
                <a:lnTo>
                  <a:pt x="208689" y="32682"/>
                </a:lnTo>
                <a:lnTo>
                  <a:pt x="278769" y="20884"/>
                </a:lnTo>
                <a:lnTo>
                  <a:pt x="314081" y="20628"/>
                </a:lnTo>
                <a:lnTo>
                  <a:pt x="348778" y="24277"/>
                </a:lnTo>
                <a:lnTo>
                  <a:pt x="413937" y="43724"/>
                </a:lnTo>
                <a:lnTo>
                  <a:pt x="469467" y="80092"/>
                </a:lnTo>
                <a:lnTo>
                  <a:pt x="510590" y="134245"/>
                </a:lnTo>
                <a:lnTo>
                  <a:pt x="526542" y="178167"/>
                </a:lnTo>
                <a:lnTo>
                  <a:pt x="528066" y="188073"/>
                </a:lnTo>
                <a:lnTo>
                  <a:pt x="528066" y="295394"/>
                </a:lnTo>
                <a:lnTo>
                  <a:pt x="533007" y="285224"/>
                </a:lnTo>
                <a:lnTo>
                  <a:pt x="539096" y="269667"/>
                </a:lnTo>
                <a:lnTo>
                  <a:pt x="543896" y="253611"/>
                </a:lnTo>
                <a:lnTo>
                  <a:pt x="547327" y="237089"/>
                </a:lnTo>
                <a:lnTo>
                  <a:pt x="549314" y="220129"/>
                </a:lnTo>
                <a:lnTo>
                  <a:pt x="549777" y="202765"/>
                </a:lnTo>
                <a:close/>
              </a:path>
              <a:path w="549910" h="449579">
                <a:moveTo>
                  <a:pt x="528066" y="295394"/>
                </a:moveTo>
                <a:lnTo>
                  <a:pt x="528066" y="188073"/>
                </a:lnTo>
                <a:lnTo>
                  <a:pt x="527425" y="224007"/>
                </a:lnTo>
                <a:lnTo>
                  <a:pt x="520838" y="257428"/>
                </a:lnTo>
                <a:lnTo>
                  <a:pt x="492087" y="316275"/>
                </a:lnTo>
                <a:lnTo>
                  <a:pt x="446347" y="363708"/>
                </a:lnTo>
                <a:lnTo>
                  <a:pt x="388150" y="398822"/>
                </a:lnTo>
                <a:lnTo>
                  <a:pt x="322030" y="420712"/>
                </a:lnTo>
                <a:lnTo>
                  <a:pt x="252520" y="428471"/>
                </a:lnTo>
                <a:lnTo>
                  <a:pt x="217910" y="426768"/>
                </a:lnTo>
                <a:lnTo>
                  <a:pt x="151815" y="411633"/>
                </a:lnTo>
                <a:lnTo>
                  <a:pt x="93662" y="380104"/>
                </a:lnTo>
                <a:lnTo>
                  <a:pt x="47985" y="331273"/>
                </a:lnTo>
                <a:lnTo>
                  <a:pt x="27432" y="290181"/>
                </a:lnTo>
                <a:lnTo>
                  <a:pt x="20574" y="250557"/>
                </a:lnTo>
                <a:lnTo>
                  <a:pt x="20574" y="325561"/>
                </a:lnTo>
                <a:lnTo>
                  <a:pt x="46615" y="364221"/>
                </a:lnTo>
                <a:lnTo>
                  <a:pt x="86313" y="399987"/>
                </a:lnTo>
                <a:lnTo>
                  <a:pt x="133386" y="425902"/>
                </a:lnTo>
                <a:lnTo>
                  <a:pt x="185366" y="442191"/>
                </a:lnTo>
                <a:lnTo>
                  <a:pt x="239782" y="449081"/>
                </a:lnTo>
                <a:lnTo>
                  <a:pt x="258036" y="449328"/>
                </a:lnTo>
                <a:lnTo>
                  <a:pt x="276194" y="448565"/>
                </a:lnTo>
                <a:lnTo>
                  <a:pt x="329184" y="440295"/>
                </a:lnTo>
                <a:lnTo>
                  <a:pt x="371838" y="428095"/>
                </a:lnTo>
                <a:lnTo>
                  <a:pt x="418272" y="406609"/>
                </a:lnTo>
                <a:lnTo>
                  <a:pt x="460794" y="377584"/>
                </a:lnTo>
                <a:lnTo>
                  <a:pt x="497305" y="341854"/>
                </a:lnTo>
                <a:lnTo>
                  <a:pt x="525705" y="300252"/>
                </a:lnTo>
                <a:lnTo>
                  <a:pt x="528066" y="2953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905641" y="4505515"/>
            <a:ext cx="92963" cy="253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814963" y="4304538"/>
            <a:ext cx="217170" cy="226695"/>
          </a:xfrm>
          <a:custGeom>
            <a:avLst/>
            <a:gdLst/>
            <a:ahLst/>
            <a:cxnLst/>
            <a:rect l="l" t="t" r="r" b="b"/>
            <a:pathLst>
              <a:path w="217170" h="226695">
                <a:moveTo>
                  <a:pt x="116467" y="220793"/>
                </a:moveTo>
                <a:lnTo>
                  <a:pt x="101907" y="5311"/>
                </a:lnTo>
                <a:lnTo>
                  <a:pt x="101600" y="5334"/>
                </a:lnTo>
                <a:lnTo>
                  <a:pt x="88900" y="7410"/>
                </a:lnTo>
                <a:lnTo>
                  <a:pt x="49530" y="21678"/>
                </a:lnTo>
                <a:lnTo>
                  <a:pt x="17780" y="47197"/>
                </a:lnTo>
                <a:lnTo>
                  <a:pt x="0" y="82928"/>
                </a:lnTo>
                <a:lnTo>
                  <a:pt x="0" y="108204"/>
                </a:lnTo>
                <a:lnTo>
                  <a:pt x="1270" y="108204"/>
                </a:lnTo>
                <a:lnTo>
                  <a:pt x="1270" y="113538"/>
                </a:lnTo>
                <a:lnTo>
                  <a:pt x="2540" y="113538"/>
                </a:lnTo>
                <a:lnTo>
                  <a:pt x="2540" y="115824"/>
                </a:lnTo>
                <a:lnTo>
                  <a:pt x="3810" y="115824"/>
                </a:lnTo>
                <a:lnTo>
                  <a:pt x="3810" y="119634"/>
                </a:lnTo>
                <a:lnTo>
                  <a:pt x="5080" y="119634"/>
                </a:lnTo>
                <a:lnTo>
                  <a:pt x="5080" y="122682"/>
                </a:lnTo>
                <a:lnTo>
                  <a:pt x="6350" y="122682"/>
                </a:lnTo>
                <a:lnTo>
                  <a:pt x="6350" y="124206"/>
                </a:lnTo>
                <a:lnTo>
                  <a:pt x="7620" y="124206"/>
                </a:lnTo>
                <a:lnTo>
                  <a:pt x="7620" y="127254"/>
                </a:lnTo>
                <a:lnTo>
                  <a:pt x="8890" y="127254"/>
                </a:lnTo>
                <a:lnTo>
                  <a:pt x="8890" y="128778"/>
                </a:lnTo>
                <a:lnTo>
                  <a:pt x="10160" y="129540"/>
                </a:lnTo>
                <a:lnTo>
                  <a:pt x="10160" y="131064"/>
                </a:lnTo>
                <a:lnTo>
                  <a:pt x="11430" y="131064"/>
                </a:lnTo>
                <a:lnTo>
                  <a:pt x="11430" y="133350"/>
                </a:lnTo>
                <a:lnTo>
                  <a:pt x="12700" y="133350"/>
                </a:lnTo>
                <a:lnTo>
                  <a:pt x="12700" y="135636"/>
                </a:lnTo>
                <a:lnTo>
                  <a:pt x="13970" y="135636"/>
                </a:lnTo>
                <a:lnTo>
                  <a:pt x="15240" y="136398"/>
                </a:lnTo>
                <a:lnTo>
                  <a:pt x="15240" y="137922"/>
                </a:lnTo>
                <a:lnTo>
                  <a:pt x="16510" y="139446"/>
                </a:lnTo>
                <a:lnTo>
                  <a:pt x="16510" y="140970"/>
                </a:lnTo>
                <a:lnTo>
                  <a:pt x="17780" y="140970"/>
                </a:lnTo>
                <a:lnTo>
                  <a:pt x="19050" y="142494"/>
                </a:lnTo>
                <a:lnTo>
                  <a:pt x="19050" y="144018"/>
                </a:lnTo>
                <a:lnTo>
                  <a:pt x="20320" y="144018"/>
                </a:lnTo>
                <a:lnTo>
                  <a:pt x="22860" y="146304"/>
                </a:lnTo>
                <a:lnTo>
                  <a:pt x="22860" y="147828"/>
                </a:lnTo>
                <a:lnTo>
                  <a:pt x="26670" y="151638"/>
                </a:lnTo>
                <a:lnTo>
                  <a:pt x="26670" y="153162"/>
                </a:lnTo>
                <a:lnTo>
                  <a:pt x="27940" y="153162"/>
                </a:lnTo>
                <a:lnTo>
                  <a:pt x="31750" y="156972"/>
                </a:lnTo>
                <a:lnTo>
                  <a:pt x="31750" y="158496"/>
                </a:lnTo>
                <a:lnTo>
                  <a:pt x="38100" y="164592"/>
                </a:lnTo>
                <a:lnTo>
                  <a:pt x="38100" y="166116"/>
                </a:lnTo>
                <a:lnTo>
                  <a:pt x="39370" y="166116"/>
                </a:lnTo>
                <a:lnTo>
                  <a:pt x="45720" y="172974"/>
                </a:lnTo>
                <a:lnTo>
                  <a:pt x="45720" y="174498"/>
                </a:lnTo>
                <a:lnTo>
                  <a:pt x="46990" y="174498"/>
                </a:lnTo>
                <a:lnTo>
                  <a:pt x="50800" y="179070"/>
                </a:lnTo>
                <a:lnTo>
                  <a:pt x="50800" y="180594"/>
                </a:lnTo>
                <a:lnTo>
                  <a:pt x="52070" y="180594"/>
                </a:lnTo>
                <a:lnTo>
                  <a:pt x="57150" y="185166"/>
                </a:lnTo>
                <a:lnTo>
                  <a:pt x="57150" y="186690"/>
                </a:lnTo>
                <a:lnTo>
                  <a:pt x="58420" y="187452"/>
                </a:lnTo>
                <a:lnTo>
                  <a:pt x="58420" y="190500"/>
                </a:lnTo>
                <a:lnTo>
                  <a:pt x="59690" y="190500"/>
                </a:lnTo>
                <a:lnTo>
                  <a:pt x="60960" y="191262"/>
                </a:lnTo>
                <a:lnTo>
                  <a:pt x="60960" y="194310"/>
                </a:lnTo>
                <a:lnTo>
                  <a:pt x="62230" y="194310"/>
                </a:lnTo>
                <a:lnTo>
                  <a:pt x="62230" y="195834"/>
                </a:lnTo>
                <a:lnTo>
                  <a:pt x="63500" y="196596"/>
                </a:lnTo>
                <a:lnTo>
                  <a:pt x="63500" y="198120"/>
                </a:lnTo>
                <a:lnTo>
                  <a:pt x="64770" y="198120"/>
                </a:lnTo>
                <a:lnTo>
                  <a:pt x="64770" y="199644"/>
                </a:lnTo>
                <a:lnTo>
                  <a:pt x="66040" y="200406"/>
                </a:lnTo>
                <a:lnTo>
                  <a:pt x="66040" y="203454"/>
                </a:lnTo>
                <a:lnTo>
                  <a:pt x="67310" y="203454"/>
                </a:lnTo>
                <a:lnTo>
                  <a:pt x="67310" y="204978"/>
                </a:lnTo>
                <a:lnTo>
                  <a:pt x="68580" y="204978"/>
                </a:lnTo>
                <a:lnTo>
                  <a:pt x="68580" y="207264"/>
                </a:lnTo>
                <a:lnTo>
                  <a:pt x="69850" y="207264"/>
                </a:lnTo>
                <a:lnTo>
                  <a:pt x="69850" y="210312"/>
                </a:lnTo>
                <a:lnTo>
                  <a:pt x="71120" y="210312"/>
                </a:lnTo>
                <a:lnTo>
                  <a:pt x="72390" y="211074"/>
                </a:lnTo>
                <a:lnTo>
                  <a:pt x="72390" y="214122"/>
                </a:lnTo>
                <a:lnTo>
                  <a:pt x="73660" y="214122"/>
                </a:lnTo>
                <a:lnTo>
                  <a:pt x="73660" y="216408"/>
                </a:lnTo>
                <a:lnTo>
                  <a:pt x="74930" y="216408"/>
                </a:lnTo>
                <a:lnTo>
                  <a:pt x="74930" y="217932"/>
                </a:lnTo>
                <a:lnTo>
                  <a:pt x="76200" y="217932"/>
                </a:lnTo>
                <a:lnTo>
                  <a:pt x="76200" y="220980"/>
                </a:lnTo>
                <a:lnTo>
                  <a:pt x="77470" y="220980"/>
                </a:lnTo>
                <a:lnTo>
                  <a:pt x="77470" y="222504"/>
                </a:lnTo>
                <a:lnTo>
                  <a:pt x="81280" y="224790"/>
                </a:lnTo>
                <a:lnTo>
                  <a:pt x="83820" y="225552"/>
                </a:lnTo>
                <a:lnTo>
                  <a:pt x="90170" y="226314"/>
                </a:lnTo>
                <a:lnTo>
                  <a:pt x="90170" y="225552"/>
                </a:lnTo>
                <a:lnTo>
                  <a:pt x="95250" y="224790"/>
                </a:lnTo>
                <a:lnTo>
                  <a:pt x="102870" y="223266"/>
                </a:lnTo>
                <a:lnTo>
                  <a:pt x="116467" y="220793"/>
                </a:lnTo>
                <a:close/>
              </a:path>
              <a:path w="217170" h="226695">
                <a:moveTo>
                  <a:pt x="151130" y="4572"/>
                </a:moveTo>
                <a:lnTo>
                  <a:pt x="144780" y="3089"/>
                </a:lnTo>
                <a:lnTo>
                  <a:pt x="129539" y="1019"/>
                </a:lnTo>
                <a:lnTo>
                  <a:pt x="113030" y="0"/>
                </a:lnTo>
                <a:lnTo>
                  <a:pt x="101600" y="761"/>
                </a:lnTo>
                <a:lnTo>
                  <a:pt x="101907" y="5311"/>
                </a:lnTo>
                <a:lnTo>
                  <a:pt x="111760" y="4572"/>
                </a:lnTo>
                <a:lnTo>
                  <a:pt x="151130" y="4572"/>
                </a:lnTo>
                <a:close/>
              </a:path>
              <a:path w="217170" h="226695">
                <a:moveTo>
                  <a:pt x="213360" y="109490"/>
                </a:moveTo>
                <a:lnTo>
                  <a:pt x="213360" y="84582"/>
                </a:lnTo>
                <a:lnTo>
                  <a:pt x="212090" y="91909"/>
                </a:lnTo>
                <a:lnTo>
                  <a:pt x="200660" y="128778"/>
                </a:lnTo>
                <a:lnTo>
                  <a:pt x="195580" y="140970"/>
                </a:lnTo>
                <a:lnTo>
                  <a:pt x="187960" y="164666"/>
                </a:lnTo>
                <a:lnTo>
                  <a:pt x="185420" y="176784"/>
                </a:lnTo>
                <a:lnTo>
                  <a:pt x="184150" y="182118"/>
                </a:lnTo>
                <a:lnTo>
                  <a:pt x="160020" y="212598"/>
                </a:lnTo>
                <a:lnTo>
                  <a:pt x="144780" y="215646"/>
                </a:lnTo>
                <a:lnTo>
                  <a:pt x="116467" y="220793"/>
                </a:lnTo>
                <a:lnTo>
                  <a:pt x="116840" y="226314"/>
                </a:lnTo>
                <a:lnTo>
                  <a:pt x="146050" y="220770"/>
                </a:lnTo>
                <a:lnTo>
                  <a:pt x="158750" y="218535"/>
                </a:lnTo>
                <a:lnTo>
                  <a:pt x="170180" y="216620"/>
                </a:lnTo>
                <a:lnTo>
                  <a:pt x="170180" y="216407"/>
                </a:lnTo>
                <a:lnTo>
                  <a:pt x="172720" y="215645"/>
                </a:lnTo>
                <a:lnTo>
                  <a:pt x="173990" y="215645"/>
                </a:lnTo>
                <a:lnTo>
                  <a:pt x="177800" y="214121"/>
                </a:lnTo>
                <a:lnTo>
                  <a:pt x="180340" y="212597"/>
                </a:lnTo>
                <a:lnTo>
                  <a:pt x="181610" y="211073"/>
                </a:lnTo>
                <a:lnTo>
                  <a:pt x="182880" y="211073"/>
                </a:lnTo>
                <a:lnTo>
                  <a:pt x="182880" y="210311"/>
                </a:lnTo>
                <a:lnTo>
                  <a:pt x="184150" y="208787"/>
                </a:lnTo>
                <a:lnTo>
                  <a:pt x="184150" y="208025"/>
                </a:lnTo>
                <a:lnTo>
                  <a:pt x="185420" y="208025"/>
                </a:lnTo>
                <a:lnTo>
                  <a:pt x="185420" y="204977"/>
                </a:lnTo>
                <a:lnTo>
                  <a:pt x="186690" y="203453"/>
                </a:lnTo>
                <a:lnTo>
                  <a:pt x="186690" y="201167"/>
                </a:lnTo>
                <a:lnTo>
                  <a:pt x="187960" y="194309"/>
                </a:lnTo>
                <a:lnTo>
                  <a:pt x="189230" y="183641"/>
                </a:lnTo>
                <a:lnTo>
                  <a:pt x="190500" y="179069"/>
                </a:lnTo>
                <a:lnTo>
                  <a:pt x="191770" y="175259"/>
                </a:lnTo>
                <a:lnTo>
                  <a:pt x="191770" y="167639"/>
                </a:lnTo>
                <a:lnTo>
                  <a:pt x="193040" y="166115"/>
                </a:lnTo>
                <a:lnTo>
                  <a:pt x="193040" y="163829"/>
                </a:lnTo>
                <a:lnTo>
                  <a:pt x="198120" y="150153"/>
                </a:lnTo>
                <a:lnTo>
                  <a:pt x="204470" y="136106"/>
                </a:lnTo>
                <a:lnTo>
                  <a:pt x="209550" y="122540"/>
                </a:lnTo>
                <a:lnTo>
                  <a:pt x="213360" y="109490"/>
                </a:lnTo>
                <a:close/>
              </a:path>
              <a:path w="217170" h="226695">
                <a:moveTo>
                  <a:pt x="217170" y="85083"/>
                </a:moveTo>
                <a:lnTo>
                  <a:pt x="217170" y="73798"/>
                </a:lnTo>
                <a:lnTo>
                  <a:pt x="215900" y="63171"/>
                </a:lnTo>
                <a:lnTo>
                  <a:pt x="196850" y="27972"/>
                </a:lnTo>
                <a:lnTo>
                  <a:pt x="157480" y="6176"/>
                </a:lnTo>
                <a:lnTo>
                  <a:pt x="151130" y="4572"/>
                </a:lnTo>
                <a:lnTo>
                  <a:pt x="124460" y="4572"/>
                </a:lnTo>
                <a:lnTo>
                  <a:pt x="139700" y="6362"/>
                </a:lnTo>
                <a:lnTo>
                  <a:pt x="153670" y="9313"/>
                </a:lnTo>
                <a:lnTo>
                  <a:pt x="165100" y="13553"/>
                </a:lnTo>
                <a:lnTo>
                  <a:pt x="176530" y="19187"/>
                </a:lnTo>
                <a:lnTo>
                  <a:pt x="186690" y="26318"/>
                </a:lnTo>
                <a:lnTo>
                  <a:pt x="196850" y="35052"/>
                </a:lnTo>
                <a:lnTo>
                  <a:pt x="196850" y="36576"/>
                </a:lnTo>
                <a:lnTo>
                  <a:pt x="198120" y="36576"/>
                </a:lnTo>
                <a:lnTo>
                  <a:pt x="200660" y="39624"/>
                </a:lnTo>
                <a:lnTo>
                  <a:pt x="200660" y="41148"/>
                </a:lnTo>
                <a:lnTo>
                  <a:pt x="201930" y="41148"/>
                </a:lnTo>
                <a:lnTo>
                  <a:pt x="203200" y="42672"/>
                </a:lnTo>
                <a:lnTo>
                  <a:pt x="203200" y="44196"/>
                </a:lnTo>
                <a:lnTo>
                  <a:pt x="204470" y="44958"/>
                </a:lnTo>
                <a:lnTo>
                  <a:pt x="204470" y="46482"/>
                </a:lnTo>
                <a:lnTo>
                  <a:pt x="205740" y="46482"/>
                </a:lnTo>
                <a:lnTo>
                  <a:pt x="205740" y="49530"/>
                </a:lnTo>
                <a:lnTo>
                  <a:pt x="207010" y="49530"/>
                </a:lnTo>
                <a:lnTo>
                  <a:pt x="207010" y="52578"/>
                </a:lnTo>
                <a:lnTo>
                  <a:pt x="208279" y="52578"/>
                </a:lnTo>
                <a:lnTo>
                  <a:pt x="208279" y="54102"/>
                </a:lnTo>
                <a:lnTo>
                  <a:pt x="209550" y="54102"/>
                </a:lnTo>
                <a:lnTo>
                  <a:pt x="209550" y="57912"/>
                </a:lnTo>
                <a:lnTo>
                  <a:pt x="210820" y="57912"/>
                </a:lnTo>
                <a:lnTo>
                  <a:pt x="210820" y="63246"/>
                </a:lnTo>
                <a:lnTo>
                  <a:pt x="212090" y="63246"/>
                </a:lnTo>
                <a:lnTo>
                  <a:pt x="212090" y="66294"/>
                </a:lnTo>
                <a:lnTo>
                  <a:pt x="213360" y="66294"/>
                </a:lnTo>
                <a:lnTo>
                  <a:pt x="213360" y="109490"/>
                </a:lnTo>
                <a:lnTo>
                  <a:pt x="215900" y="96993"/>
                </a:lnTo>
                <a:lnTo>
                  <a:pt x="217170" y="85083"/>
                </a:lnTo>
                <a:close/>
              </a:path>
              <a:path w="217170" h="226695">
                <a:moveTo>
                  <a:pt x="172720" y="215645"/>
                </a:moveTo>
                <a:lnTo>
                  <a:pt x="170180" y="216407"/>
                </a:lnTo>
                <a:lnTo>
                  <a:pt x="171450" y="216407"/>
                </a:lnTo>
                <a:lnTo>
                  <a:pt x="172720" y="215645"/>
                </a:lnTo>
                <a:close/>
              </a:path>
              <a:path w="217170" h="226695">
                <a:moveTo>
                  <a:pt x="171450" y="216407"/>
                </a:moveTo>
                <a:lnTo>
                  <a:pt x="170180" y="216407"/>
                </a:lnTo>
                <a:lnTo>
                  <a:pt x="170180" y="216620"/>
                </a:lnTo>
                <a:lnTo>
                  <a:pt x="171450" y="216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814855" y="4309203"/>
            <a:ext cx="214420" cy="2224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809629" y="4304538"/>
            <a:ext cx="223641" cy="2933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6198755" y="3468623"/>
            <a:ext cx="4053204" cy="1472565"/>
          </a:xfrm>
          <a:prstGeom prst="rect">
            <a:avLst/>
          </a:prstGeom>
          <a:solidFill>
            <a:srgbClr val="FCD5B5"/>
          </a:solidFill>
        </p:spPr>
        <p:txBody>
          <a:bodyPr wrap="square" lIns="0" tIns="0" rIns="0" bIns="0" rtlCol="0" vert="horz">
            <a:spAutoFit/>
          </a:bodyPr>
          <a:lstStyle/>
          <a:p>
            <a:pPr marL="97790" marR="137160">
              <a:lnSpc>
                <a:spcPct val="100000"/>
              </a:lnSpc>
            </a:pPr>
            <a:r>
              <a:rPr dirty="0" sz="1400" spc="-13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u</a:t>
            </a:r>
            <a:r>
              <a:rPr dirty="0" sz="1400" spc="-45">
                <a:latin typeface="Calibri"/>
                <a:cs typeface="Calibri"/>
              </a:rPr>
              <a:t>f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Thomas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/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3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u</a:t>
            </a:r>
            <a:r>
              <a:rPr dirty="0" sz="1400" spc="-45">
                <a:latin typeface="Calibri"/>
                <a:cs typeface="Calibri"/>
              </a:rPr>
              <a:t>f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 spc="-5">
                <a:latin typeface="Calibri"/>
                <a:cs typeface="Calibri"/>
              </a:rPr>
              <a:t>c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Bern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/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3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u</a:t>
            </a:r>
            <a:r>
              <a:rPr dirty="0" sz="1400" spc="-45">
                <a:latin typeface="Calibri"/>
                <a:cs typeface="Calibri"/>
              </a:rPr>
              <a:t>f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10">
                <a:latin typeface="Calibri"/>
                <a:cs typeface="Calibri"/>
              </a:rPr>
              <a:t>n,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Michael</a:t>
            </a:r>
            <a:r>
              <a:rPr dirty="0" sz="1400" spc="-10">
                <a:latin typeface="Calibri"/>
                <a:cs typeface="Calibri"/>
              </a:rPr>
              <a:t>a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/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</a:t>
            </a:r>
            <a:r>
              <a:rPr dirty="0" sz="1400" spc="-35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y</a:t>
            </a:r>
            <a:r>
              <a:rPr dirty="0" sz="1400" spc="-2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an,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Achmed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(2010</a:t>
            </a:r>
            <a:r>
              <a:rPr dirty="0" sz="1400" spc="0">
                <a:latin typeface="Calibri"/>
                <a:cs typeface="Calibri"/>
              </a:rPr>
              <a:t>)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Zitie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en.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Eine</a:t>
            </a:r>
            <a:r>
              <a:rPr dirty="0" sz="1400" spc="-15">
                <a:latin typeface="Calibri"/>
                <a:cs typeface="Calibri"/>
              </a:rPr>
              <a:t> Bilan</a:t>
            </a:r>
            <a:r>
              <a:rPr dirty="0" sz="1400" spc="-10">
                <a:latin typeface="Calibri"/>
                <a:cs typeface="Calibri"/>
              </a:rPr>
              <a:t>z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nach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4</a:t>
            </a:r>
            <a:r>
              <a:rPr dirty="0" sz="1400" spc="-10">
                <a:latin typeface="Calibri"/>
                <a:cs typeface="Calibri"/>
              </a:rPr>
              <a:t>0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Jah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en</a:t>
            </a:r>
            <a:r>
              <a:rPr dirty="0" sz="1400" spc="-5">
                <a:latin typeface="Calibri"/>
                <a:cs typeface="Calibri"/>
              </a:rPr>
              <a:t>.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In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</a:t>
            </a:r>
            <a:r>
              <a:rPr dirty="0" sz="1400" spc="-30">
                <a:latin typeface="Calibri"/>
                <a:cs typeface="Calibri"/>
              </a:rPr>
              <a:t>s</a:t>
            </a:r>
            <a:r>
              <a:rPr dirty="0" sz="1400" spc="-10">
                <a:latin typeface="Calibri"/>
                <a:cs typeface="Calibri"/>
              </a:rPr>
              <a:t>titu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fü</a:t>
            </a:r>
            <a:r>
              <a:rPr dirty="0" sz="1400" spc="-5">
                <a:latin typeface="Calibri"/>
                <a:cs typeface="Calibri"/>
              </a:rPr>
              <a:t>r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Zitier</a:t>
            </a:r>
            <a:r>
              <a:rPr dirty="0" sz="1400" spc="-20">
                <a:latin typeface="Calibri"/>
                <a:cs typeface="Calibri"/>
              </a:rPr>
              <a:t>w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5">
                <a:latin typeface="Calibri"/>
                <a:cs typeface="Calibri"/>
              </a:rPr>
              <a:t>s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der</a:t>
            </a:r>
            <a:r>
              <a:rPr dirty="0" sz="1400" spc="-15">
                <a:latin typeface="Calibri"/>
                <a:cs typeface="Calibri"/>
              </a:rPr>
              <a:t> Hochschul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Hade</a:t>
            </a:r>
            <a:r>
              <a:rPr dirty="0" sz="1400" spc="-10">
                <a:latin typeface="Calibri"/>
                <a:cs typeface="Calibri"/>
              </a:rPr>
              <a:t>s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(H</a:t>
            </a:r>
            <a:r>
              <a:rPr dirty="0" sz="1400" spc="-30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s</a:t>
            </a:r>
            <a:r>
              <a:rPr dirty="0" sz="1400" spc="-5">
                <a:latin typeface="Calibri"/>
                <a:cs typeface="Calibri"/>
              </a:rPr>
              <a:t>g.):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Onlin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‐</a:t>
            </a:r>
            <a:r>
              <a:rPr dirty="0" sz="1400" spc="-10">
                <a:latin typeface="Calibri"/>
                <a:cs typeface="Calibri"/>
              </a:rPr>
              <a:t>Handbuch Zi</a:t>
            </a:r>
            <a:r>
              <a:rPr dirty="0" sz="1400" spc="-25">
                <a:latin typeface="Calibri"/>
                <a:cs typeface="Calibri"/>
              </a:rPr>
              <a:t>t</a:t>
            </a:r>
            <a:r>
              <a:rPr dirty="0" sz="1400" spc="-20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tions</a:t>
            </a:r>
            <a:r>
              <a:rPr dirty="0" sz="1400" spc="-30">
                <a:latin typeface="Calibri"/>
                <a:cs typeface="Calibri"/>
              </a:rPr>
              <a:t>k</a:t>
            </a:r>
            <a:r>
              <a:rPr dirty="0" sz="1400" spc="-10">
                <a:latin typeface="Calibri"/>
                <a:cs typeface="Calibri"/>
              </a:rPr>
              <a:t>unde,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onlin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u</a:t>
            </a:r>
            <a:r>
              <a:rPr dirty="0" sz="1400" spc="-25">
                <a:latin typeface="Calibri"/>
                <a:cs typeface="Calibri"/>
              </a:rPr>
              <a:t>n</a:t>
            </a:r>
            <a:r>
              <a:rPr dirty="0" sz="1400" spc="-2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r</a:t>
            </a:r>
            <a:r>
              <a:rPr dirty="0" sz="1400" spc="-5">
                <a:latin typeface="Calibri"/>
                <a:cs typeface="Calibri"/>
              </a:rPr>
              <a:t>: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ww</a:t>
            </a:r>
            <a:r>
              <a:rPr dirty="0" sz="1400" spc="-100">
                <a:latin typeface="Calibri"/>
                <a:cs typeface="Calibri"/>
              </a:rPr>
              <a:t>w</a:t>
            </a:r>
            <a:r>
              <a:rPr dirty="0" sz="1400">
                <a:latin typeface="Calibri"/>
                <a:cs typeface="Calibri"/>
              </a:rPr>
              <a:t>.</a:t>
            </a:r>
            <a:r>
              <a:rPr dirty="0" sz="1400" spc="-15">
                <a:latin typeface="Calibri"/>
                <a:cs typeface="Calibri"/>
              </a:rPr>
              <a:t>hs</a:t>
            </a:r>
            <a:r>
              <a:rPr dirty="0" sz="1400" spc="-10">
                <a:latin typeface="Calibri"/>
                <a:cs typeface="Calibri"/>
              </a:rPr>
              <a:t>‐</a:t>
            </a:r>
            <a:r>
              <a:rPr dirty="0" sz="1400" spc="-15">
                <a:latin typeface="Calibri"/>
                <a:cs typeface="Calibri"/>
              </a:rPr>
              <a:t>hades.net/ </a:t>
            </a:r>
            <a:r>
              <a:rPr dirty="0" sz="1400" spc="-10">
                <a:latin typeface="Calibri"/>
                <a:cs typeface="Calibri"/>
              </a:rPr>
              <a:t>in</a:t>
            </a:r>
            <a:r>
              <a:rPr dirty="0" sz="1400" spc="-30">
                <a:latin typeface="Calibri"/>
                <a:cs typeface="Calibri"/>
              </a:rPr>
              <a:t>s</a:t>
            </a:r>
            <a:r>
              <a:rPr dirty="0" sz="1400" spc="-10">
                <a:latin typeface="Calibri"/>
                <a:cs typeface="Calibri"/>
              </a:rPr>
              <a:t>t</a:t>
            </a:r>
            <a:r>
              <a:rPr dirty="0" sz="1400" spc="-5">
                <a:latin typeface="Calibri"/>
                <a:cs typeface="Calibri"/>
              </a:rPr>
              <a:t>itu</a:t>
            </a:r>
            <a:r>
              <a:rPr dirty="0" sz="1400" spc="-20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e/i</a:t>
            </a:r>
            <a:r>
              <a:rPr dirty="0" sz="1400" spc="-20">
                <a:latin typeface="Calibri"/>
                <a:cs typeface="Calibri"/>
              </a:rPr>
              <a:t>f</a:t>
            </a:r>
            <a:r>
              <a:rPr dirty="0" sz="1400" spc="-10">
                <a:latin typeface="Calibri"/>
                <a:cs typeface="Calibri"/>
              </a:rPr>
              <a:t>z</a:t>
            </a:r>
            <a:r>
              <a:rPr dirty="0" sz="1400" spc="-35">
                <a:latin typeface="Calibri"/>
                <a:cs typeface="Calibri"/>
              </a:rPr>
              <a:t>/</a:t>
            </a:r>
            <a:r>
              <a:rPr dirty="0" sz="1400" spc="-10">
                <a:latin typeface="Calibri"/>
                <a:cs typeface="Calibri"/>
              </a:rPr>
              <a:t>onlinehandbuch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(am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17.03.2011)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408561" y="5542026"/>
            <a:ext cx="118872" cy="1722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59942" y="5034533"/>
            <a:ext cx="3472179" cy="838200"/>
          </a:xfrm>
          <a:custGeom>
            <a:avLst/>
            <a:gdLst/>
            <a:ahLst/>
            <a:cxnLst/>
            <a:rect l="l" t="t" r="r" b="b"/>
            <a:pathLst>
              <a:path w="3472179" h="838200">
                <a:moveTo>
                  <a:pt x="160019" y="838200"/>
                </a:moveTo>
                <a:lnTo>
                  <a:pt x="160019" y="836930"/>
                </a:lnTo>
                <a:lnTo>
                  <a:pt x="158750" y="836930"/>
                </a:lnTo>
                <a:lnTo>
                  <a:pt x="158750" y="829310"/>
                </a:lnTo>
                <a:lnTo>
                  <a:pt x="157480" y="829310"/>
                </a:lnTo>
                <a:lnTo>
                  <a:pt x="157480" y="825500"/>
                </a:lnTo>
                <a:lnTo>
                  <a:pt x="156210" y="825500"/>
                </a:lnTo>
                <a:lnTo>
                  <a:pt x="156210" y="816610"/>
                </a:lnTo>
                <a:lnTo>
                  <a:pt x="154939" y="816610"/>
                </a:lnTo>
                <a:lnTo>
                  <a:pt x="154939" y="807720"/>
                </a:lnTo>
                <a:lnTo>
                  <a:pt x="153669" y="807720"/>
                </a:lnTo>
                <a:lnTo>
                  <a:pt x="153669" y="805180"/>
                </a:lnTo>
                <a:lnTo>
                  <a:pt x="152400" y="805180"/>
                </a:lnTo>
                <a:lnTo>
                  <a:pt x="152400" y="796290"/>
                </a:lnTo>
                <a:lnTo>
                  <a:pt x="151130" y="796290"/>
                </a:lnTo>
                <a:lnTo>
                  <a:pt x="151130" y="787400"/>
                </a:lnTo>
                <a:lnTo>
                  <a:pt x="149860" y="787400"/>
                </a:lnTo>
                <a:lnTo>
                  <a:pt x="149860" y="783590"/>
                </a:lnTo>
                <a:lnTo>
                  <a:pt x="148589" y="783590"/>
                </a:lnTo>
                <a:lnTo>
                  <a:pt x="148589" y="775970"/>
                </a:lnTo>
                <a:lnTo>
                  <a:pt x="147319" y="775970"/>
                </a:lnTo>
                <a:lnTo>
                  <a:pt x="147319" y="767080"/>
                </a:lnTo>
                <a:lnTo>
                  <a:pt x="146050" y="767080"/>
                </a:lnTo>
                <a:lnTo>
                  <a:pt x="146050" y="763270"/>
                </a:lnTo>
                <a:lnTo>
                  <a:pt x="144780" y="763270"/>
                </a:lnTo>
                <a:lnTo>
                  <a:pt x="144780" y="754380"/>
                </a:lnTo>
                <a:lnTo>
                  <a:pt x="143510" y="754380"/>
                </a:lnTo>
                <a:lnTo>
                  <a:pt x="143510" y="746760"/>
                </a:lnTo>
                <a:lnTo>
                  <a:pt x="142239" y="746760"/>
                </a:lnTo>
                <a:lnTo>
                  <a:pt x="142239" y="741680"/>
                </a:lnTo>
                <a:lnTo>
                  <a:pt x="140969" y="741680"/>
                </a:lnTo>
                <a:lnTo>
                  <a:pt x="140969" y="734060"/>
                </a:lnTo>
                <a:lnTo>
                  <a:pt x="139700" y="734060"/>
                </a:lnTo>
                <a:lnTo>
                  <a:pt x="139700" y="726440"/>
                </a:lnTo>
                <a:lnTo>
                  <a:pt x="138430" y="726440"/>
                </a:lnTo>
                <a:lnTo>
                  <a:pt x="138430" y="721360"/>
                </a:lnTo>
                <a:lnTo>
                  <a:pt x="137160" y="721360"/>
                </a:lnTo>
                <a:lnTo>
                  <a:pt x="137160" y="713740"/>
                </a:lnTo>
                <a:lnTo>
                  <a:pt x="135889" y="713740"/>
                </a:lnTo>
                <a:lnTo>
                  <a:pt x="135889" y="704850"/>
                </a:lnTo>
                <a:lnTo>
                  <a:pt x="134619" y="704850"/>
                </a:lnTo>
                <a:lnTo>
                  <a:pt x="134619" y="701040"/>
                </a:lnTo>
                <a:lnTo>
                  <a:pt x="133350" y="701040"/>
                </a:lnTo>
                <a:lnTo>
                  <a:pt x="133350" y="693420"/>
                </a:lnTo>
                <a:lnTo>
                  <a:pt x="132080" y="693420"/>
                </a:lnTo>
                <a:lnTo>
                  <a:pt x="132080" y="684530"/>
                </a:lnTo>
                <a:lnTo>
                  <a:pt x="130810" y="684530"/>
                </a:lnTo>
                <a:lnTo>
                  <a:pt x="130810" y="680720"/>
                </a:lnTo>
                <a:lnTo>
                  <a:pt x="129539" y="680720"/>
                </a:lnTo>
                <a:lnTo>
                  <a:pt x="129539" y="671830"/>
                </a:lnTo>
                <a:lnTo>
                  <a:pt x="128269" y="671830"/>
                </a:lnTo>
                <a:lnTo>
                  <a:pt x="128269" y="664210"/>
                </a:lnTo>
                <a:lnTo>
                  <a:pt x="127000" y="664210"/>
                </a:lnTo>
                <a:lnTo>
                  <a:pt x="127000" y="659130"/>
                </a:lnTo>
                <a:lnTo>
                  <a:pt x="125730" y="659130"/>
                </a:lnTo>
                <a:lnTo>
                  <a:pt x="125730" y="651510"/>
                </a:lnTo>
                <a:lnTo>
                  <a:pt x="124460" y="651510"/>
                </a:lnTo>
                <a:lnTo>
                  <a:pt x="124460" y="643890"/>
                </a:lnTo>
                <a:lnTo>
                  <a:pt x="123189" y="643890"/>
                </a:lnTo>
                <a:lnTo>
                  <a:pt x="123189" y="638810"/>
                </a:lnTo>
                <a:lnTo>
                  <a:pt x="121919" y="638810"/>
                </a:lnTo>
                <a:lnTo>
                  <a:pt x="121919" y="631190"/>
                </a:lnTo>
                <a:lnTo>
                  <a:pt x="120650" y="631190"/>
                </a:lnTo>
                <a:lnTo>
                  <a:pt x="120650" y="623570"/>
                </a:lnTo>
                <a:lnTo>
                  <a:pt x="119380" y="623570"/>
                </a:lnTo>
                <a:lnTo>
                  <a:pt x="119380" y="618490"/>
                </a:lnTo>
                <a:lnTo>
                  <a:pt x="118110" y="618490"/>
                </a:lnTo>
                <a:lnTo>
                  <a:pt x="118110" y="609600"/>
                </a:lnTo>
                <a:lnTo>
                  <a:pt x="116839" y="609600"/>
                </a:lnTo>
                <a:lnTo>
                  <a:pt x="116839" y="601980"/>
                </a:lnTo>
                <a:lnTo>
                  <a:pt x="115569" y="601980"/>
                </a:lnTo>
                <a:lnTo>
                  <a:pt x="115569" y="598170"/>
                </a:lnTo>
                <a:lnTo>
                  <a:pt x="114300" y="598170"/>
                </a:lnTo>
                <a:lnTo>
                  <a:pt x="114300" y="589280"/>
                </a:lnTo>
                <a:lnTo>
                  <a:pt x="113030" y="589280"/>
                </a:lnTo>
                <a:lnTo>
                  <a:pt x="113030" y="581660"/>
                </a:lnTo>
                <a:lnTo>
                  <a:pt x="111760" y="581660"/>
                </a:lnTo>
                <a:lnTo>
                  <a:pt x="111760" y="577850"/>
                </a:lnTo>
                <a:lnTo>
                  <a:pt x="110489" y="577850"/>
                </a:lnTo>
                <a:lnTo>
                  <a:pt x="110489" y="568960"/>
                </a:lnTo>
                <a:lnTo>
                  <a:pt x="109219" y="568960"/>
                </a:lnTo>
                <a:lnTo>
                  <a:pt x="109219" y="560070"/>
                </a:lnTo>
                <a:lnTo>
                  <a:pt x="107950" y="560070"/>
                </a:lnTo>
                <a:lnTo>
                  <a:pt x="107950" y="557530"/>
                </a:lnTo>
                <a:lnTo>
                  <a:pt x="106680" y="557530"/>
                </a:lnTo>
                <a:lnTo>
                  <a:pt x="106680" y="548640"/>
                </a:lnTo>
                <a:lnTo>
                  <a:pt x="105410" y="548640"/>
                </a:lnTo>
                <a:lnTo>
                  <a:pt x="105410" y="539750"/>
                </a:lnTo>
                <a:lnTo>
                  <a:pt x="104139" y="539750"/>
                </a:lnTo>
                <a:lnTo>
                  <a:pt x="104139" y="535940"/>
                </a:lnTo>
                <a:lnTo>
                  <a:pt x="102869" y="535940"/>
                </a:lnTo>
                <a:lnTo>
                  <a:pt x="102869" y="528320"/>
                </a:lnTo>
                <a:lnTo>
                  <a:pt x="101600" y="528320"/>
                </a:lnTo>
                <a:lnTo>
                  <a:pt x="101600" y="519430"/>
                </a:lnTo>
                <a:lnTo>
                  <a:pt x="100330" y="519430"/>
                </a:lnTo>
                <a:lnTo>
                  <a:pt x="100330" y="515620"/>
                </a:lnTo>
                <a:lnTo>
                  <a:pt x="99060" y="515620"/>
                </a:lnTo>
                <a:lnTo>
                  <a:pt x="99060" y="506730"/>
                </a:lnTo>
                <a:lnTo>
                  <a:pt x="97789" y="506730"/>
                </a:lnTo>
                <a:lnTo>
                  <a:pt x="97789" y="499110"/>
                </a:lnTo>
                <a:lnTo>
                  <a:pt x="96519" y="499110"/>
                </a:lnTo>
                <a:lnTo>
                  <a:pt x="96519" y="495300"/>
                </a:lnTo>
                <a:lnTo>
                  <a:pt x="95250" y="495300"/>
                </a:lnTo>
                <a:lnTo>
                  <a:pt x="95250" y="486410"/>
                </a:lnTo>
                <a:lnTo>
                  <a:pt x="93980" y="486410"/>
                </a:lnTo>
                <a:lnTo>
                  <a:pt x="93980" y="478790"/>
                </a:lnTo>
                <a:lnTo>
                  <a:pt x="92710" y="478790"/>
                </a:lnTo>
                <a:lnTo>
                  <a:pt x="92710" y="474980"/>
                </a:lnTo>
                <a:lnTo>
                  <a:pt x="91439" y="474980"/>
                </a:lnTo>
                <a:lnTo>
                  <a:pt x="91439" y="466090"/>
                </a:lnTo>
                <a:lnTo>
                  <a:pt x="90170" y="466090"/>
                </a:lnTo>
                <a:lnTo>
                  <a:pt x="90170" y="457200"/>
                </a:lnTo>
                <a:lnTo>
                  <a:pt x="88900" y="457200"/>
                </a:lnTo>
                <a:lnTo>
                  <a:pt x="88900" y="453390"/>
                </a:lnTo>
                <a:lnTo>
                  <a:pt x="87629" y="453390"/>
                </a:lnTo>
                <a:lnTo>
                  <a:pt x="87629" y="445770"/>
                </a:lnTo>
                <a:lnTo>
                  <a:pt x="86360" y="445770"/>
                </a:lnTo>
                <a:lnTo>
                  <a:pt x="86360" y="436880"/>
                </a:lnTo>
                <a:lnTo>
                  <a:pt x="85089" y="436880"/>
                </a:lnTo>
                <a:lnTo>
                  <a:pt x="85089" y="433070"/>
                </a:lnTo>
                <a:lnTo>
                  <a:pt x="83820" y="433070"/>
                </a:lnTo>
                <a:lnTo>
                  <a:pt x="83820" y="425450"/>
                </a:lnTo>
                <a:lnTo>
                  <a:pt x="82550" y="425450"/>
                </a:lnTo>
                <a:lnTo>
                  <a:pt x="82550" y="416560"/>
                </a:lnTo>
                <a:lnTo>
                  <a:pt x="81279" y="416560"/>
                </a:lnTo>
                <a:lnTo>
                  <a:pt x="81279" y="412750"/>
                </a:lnTo>
                <a:lnTo>
                  <a:pt x="80010" y="412750"/>
                </a:lnTo>
                <a:lnTo>
                  <a:pt x="80010" y="405130"/>
                </a:lnTo>
                <a:lnTo>
                  <a:pt x="78739" y="405130"/>
                </a:lnTo>
                <a:lnTo>
                  <a:pt x="78739" y="396240"/>
                </a:lnTo>
                <a:lnTo>
                  <a:pt x="77470" y="396240"/>
                </a:lnTo>
                <a:lnTo>
                  <a:pt x="77470" y="391160"/>
                </a:lnTo>
                <a:lnTo>
                  <a:pt x="76200" y="391160"/>
                </a:lnTo>
                <a:lnTo>
                  <a:pt x="76200" y="383540"/>
                </a:lnTo>
                <a:lnTo>
                  <a:pt x="74929" y="383540"/>
                </a:lnTo>
                <a:lnTo>
                  <a:pt x="74929" y="375920"/>
                </a:lnTo>
                <a:lnTo>
                  <a:pt x="73660" y="375920"/>
                </a:lnTo>
                <a:lnTo>
                  <a:pt x="73660" y="370840"/>
                </a:lnTo>
                <a:lnTo>
                  <a:pt x="72389" y="370840"/>
                </a:lnTo>
                <a:lnTo>
                  <a:pt x="72389" y="363220"/>
                </a:lnTo>
                <a:lnTo>
                  <a:pt x="71120" y="363220"/>
                </a:lnTo>
                <a:lnTo>
                  <a:pt x="71120" y="354330"/>
                </a:lnTo>
                <a:lnTo>
                  <a:pt x="69850" y="354330"/>
                </a:lnTo>
                <a:lnTo>
                  <a:pt x="69850" y="350520"/>
                </a:lnTo>
                <a:lnTo>
                  <a:pt x="68579" y="350520"/>
                </a:lnTo>
                <a:lnTo>
                  <a:pt x="68579" y="342900"/>
                </a:lnTo>
                <a:lnTo>
                  <a:pt x="67310" y="342900"/>
                </a:lnTo>
                <a:lnTo>
                  <a:pt x="67310" y="334010"/>
                </a:lnTo>
                <a:lnTo>
                  <a:pt x="66039" y="334010"/>
                </a:lnTo>
                <a:lnTo>
                  <a:pt x="66039" y="330200"/>
                </a:lnTo>
                <a:lnTo>
                  <a:pt x="64770" y="330200"/>
                </a:lnTo>
                <a:lnTo>
                  <a:pt x="64770" y="321310"/>
                </a:lnTo>
                <a:lnTo>
                  <a:pt x="63500" y="321310"/>
                </a:lnTo>
                <a:lnTo>
                  <a:pt x="63500" y="313690"/>
                </a:lnTo>
                <a:lnTo>
                  <a:pt x="62229" y="313690"/>
                </a:lnTo>
                <a:lnTo>
                  <a:pt x="62229" y="309880"/>
                </a:lnTo>
                <a:lnTo>
                  <a:pt x="60960" y="309880"/>
                </a:lnTo>
                <a:lnTo>
                  <a:pt x="60960" y="300990"/>
                </a:lnTo>
                <a:lnTo>
                  <a:pt x="59689" y="300990"/>
                </a:lnTo>
                <a:lnTo>
                  <a:pt x="59689" y="293370"/>
                </a:lnTo>
                <a:lnTo>
                  <a:pt x="58420" y="293370"/>
                </a:lnTo>
                <a:lnTo>
                  <a:pt x="58420" y="288290"/>
                </a:lnTo>
                <a:lnTo>
                  <a:pt x="57150" y="288290"/>
                </a:lnTo>
                <a:lnTo>
                  <a:pt x="57150" y="280670"/>
                </a:lnTo>
                <a:lnTo>
                  <a:pt x="55879" y="280670"/>
                </a:lnTo>
                <a:lnTo>
                  <a:pt x="55879" y="273050"/>
                </a:lnTo>
                <a:lnTo>
                  <a:pt x="54610" y="273050"/>
                </a:lnTo>
                <a:lnTo>
                  <a:pt x="54610" y="267970"/>
                </a:lnTo>
                <a:lnTo>
                  <a:pt x="53339" y="267970"/>
                </a:lnTo>
                <a:lnTo>
                  <a:pt x="53339" y="259080"/>
                </a:lnTo>
                <a:lnTo>
                  <a:pt x="52070" y="259080"/>
                </a:lnTo>
                <a:lnTo>
                  <a:pt x="52070" y="252730"/>
                </a:lnTo>
                <a:lnTo>
                  <a:pt x="50800" y="252730"/>
                </a:lnTo>
                <a:lnTo>
                  <a:pt x="50800" y="247650"/>
                </a:lnTo>
                <a:lnTo>
                  <a:pt x="49529" y="247650"/>
                </a:lnTo>
                <a:lnTo>
                  <a:pt x="49529" y="238760"/>
                </a:lnTo>
                <a:lnTo>
                  <a:pt x="48260" y="238760"/>
                </a:lnTo>
                <a:lnTo>
                  <a:pt x="48260" y="231140"/>
                </a:lnTo>
                <a:lnTo>
                  <a:pt x="46989" y="231140"/>
                </a:lnTo>
                <a:lnTo>
                  <a:pt x="46989" y="227330"/>
                </a:lnTo>
                <a:lnTo>
                  <a:pt x="45720" y="227330"/>
                </a:lnTo>
                <a:lnTo>
                  <a:pt x="45720" y="218440"/>
                </a:lnTo>
                <a:lnTo>
                  <a:pt x="44450" y="218440"/>
                </a:lnTo>
                <a:lnTo>
                  <a:pt x="44450" y="209550"/>
                </a:lnTo>
                <a:lnTo>
                  <a:pt x="43179" y="209550"/>
                </a:lnTo>
                <a:lnTo>
                  <a:pt x="43179" y="205740"/>
                </a:lnTo>
                <a:lnTo>
                  <a:pt x="41910" y="205740"/>
                </a:lnTo>
                <a:lnTo>
                  <a:pt x="41910" y="198120"/>
                </a:lnTo>
                <a:lnTo>
                  <a:pt x="40639" y="198120"/>
                </a:lnTo>
                <a:lnTo>
                  <a:pt x="40639" y="189230"/>
                </a:lnTo>
                <a:lnTo>
                  <a:pt x="39370" y="189230"/>
                </a:lnTo>
                <a:lnTo>
                  <a:pt x="39370" y="185420"/>
                </a:lnTo>
                <a:lnTo>
                  <a:pt x="38100" y="185420"/>
                </a:lnTo>
                <a:lnTo>
                  <a:pt x="38100" y="177800"/>
                </a:lnTo>
                <a:lnTo>
                  <a:pt x="36829" y="177800"/>
                </a:lnTo>
                <a:lnTo>
                  <a:pt x="36829" y="168910"/>
                </a:lnTo>
                <a:lnTo>
                  <a:pt x="35560" y="168910"/>
                </a:lnTo>
                <a:lnTo>
                  <a:pt x="35560" y="165100"/>
                </a:lnTo>
                <a:lnTo>
                  <a:pt x="34289" y="165100"/>
                </a:lnTo>
                <a:lnTo>
                  <a:pt x="34289" y="157480"/>
                </a:lnTo>
                <a:lnTo>
                  <a:pt x="33020" y="157480"/>
                </a:lnTo>
                <a:lnTo>
                  <a:pt x="33020" y="148590"/>
                </a:lnTo>
                <a:lnTo>
                  <a:pt x="31750" y="148590"/>
                </a:lnTo>
                <a:lnTo>
                  <a:pt x="31750" y="144780"/>
                </a:lnTo>
                <a:lnTo>
                  <a:pt x="30479" y="144780"/>
                </a:lnTo>
                <a:lnTo>
                  <a:pt x="30479" y="135890"/>
                </a:lnTo>
                <a:lnTo>
                  <a:pt x="29210" y="135890"/>
                </a:lnTo>
                <a:lnTo>
                  <a:pt x="29210" y="128270"/>
                </a:lnTo>
                <a:lnTo>
                  <a:pt x="27939" y="128270"/>
                </a:lnTo>
                <a:lnTo>
                  <a:pt x="27939" y="124460"/>
                </a:lnTo>
                <a:lnTo>
                  <a:pt x="26670" y="124460"/>
                </a:lnTo>
                <a:lnTo>
                  <a:pt x="26670" y="115570"/>
                </a:lnTo>
                <a:lnTo>
                  <a:pt x="25400" y="115570"/>
                </a:lnTo>
                <a:lnTo>
                  <a:pt x="25400" y="106680"/>
                </a:lnTo>
                <a:lnTo>
                  <a:pt x="24129" y="106680"/>
                </a:lnTo>
                <a:lnTo>
                  <a:pt x="24129" y="102870"/>
                </a:lnTo>
                <a:lnTo>
                  <a:pt x="22860" y="102870"/>
                </a:lnTo>
                <a:lnTo>
                  <a:pt x="22860" y="95250"/>
                </a:lnTo>
                <a:lnTo>
                  <a:pt x="21589" y="95250"/>
                </a:lnTo>
                <a:lnTo>
                  <a:pt x="21589" y="86360"/>
                </a:lnTo>
                <a:lnTo>
                  <a:pt x="20320" y="86360"/>
                </a:lnTo>
                <a:lnTo>
                  <a:pt x="20320" y="82550"/>
                </a:lnTo>
                <a:lnTo>
                  <a:pt x="19050" y="82550"/>
                </a:lnTo>
                <a:lnTo>
                  <a:pt x="19050" y="74930"/>
                </a:lnTo>
                <a:lnTo>
                  <a:pt x="17779" y="74930"/>
                </a:lnTo>
                <a:lnTo>
                  <a:pt x="17779" y="66040"/>
                </a:lnTo>
                <a:lnTo>
                  <a:pt x="16510" y="66040"/>
                </a:lnTo>
                <a:lnTo>
                  <a:pt x="16510" y="62230"/>
                </a:lnTo>
                <a:lnTo>
                  <a:pt x="15239" y="62230"/>
                </a:lnTo>
                <a:lnTo>
                  <a:pt x="15239" y="53340"/>
                </a:lnTo>
                <a:lnTo>
                  <a:pt x="13970" y="53340"/>
                </a:lnTo>
                <a:lnTo>
                  <a:pt x="13970" y="45720"/>
                </a:lnTo>
                <a:lnTo>
                  <a:pt x="12700" y="45720"/>
                </a:lnTo>
                <a:lnTo>
                  <a:pt x="12700" y="41910"/>
                </a:lnTo>
                <a:lnTo>
                  <a:pt x="11429" y="41910"/>
                </a:lnTo>
                <a:lnTo>
                  <a:pt x="11429" y="33020"/>
                </a:lnTo>
                <a:lnTo>
                  <a:pt x="10160" y="33020"/>
                </a:lnTo>
                <a:lnTo>
                  <a:pt x="10160" y="25400"/>
                </a:lnTo>
                <a:lnTo>
                  <a:pt x="8889" y="25400"/>
                </a:lnTo>
                <a:lnTo>
                  <a:pt x="8889" y="20320"/>
                </a:lnTo>
                <a:lnTo>
                  <a:pt x="7620" y="20320"/>
                </a:lnTo>
                <a:lnTo>
                  <a:pt x="7620" y="12700"/>
                </a:lnTo>
                <a:lnTo>
                  <a:pt x="6350" y="12700"/>
                </a:lnTo>
                <a:lnTo>
                  <a:pt x="6350" y="5080"/>
                </a:lnTo>
                <a:lnTo>
                  <a:pt x="5079" y="5080"/>
                </a:lnTo>
                <a:lnTo>
                  <a:pt x="5079" y="0"/>
                </a:lnTo>
                <a:lnTo>
                  <a:pt x="0" y="0"/>
                </a:lnTo>
                <a:lnTo>
                  <a:pt x="153669" y="838200"/>
                </a:lnTo>
                <a:lnTo>
                  <a:pt x="160019" y="838200"/>
                </a:lnTo>
                <a:close/>
              </a:path>
              <a:path w="3472179" h="838200">
                <a:moveTo>
                  <a:pt x="3471779" y="506730"/>
                </a:moveTo>
                <a:lnTo>
                  <a:pt x="3471597" y="505749"/>
                </a:lnTo>
                <a:lnTo>
                  <a:pt x="3470509" y="504444"/>
                </a:lnTo>
                <a:lnTo>
                  <a:pt x="3469239" y="502158"/>
                </a:lnTo>
                <a:lnTo>
                  <a:pt x="3466699" y="502158"/>
                </a:lnTo>
                <a:lnTo>
                  <a:pt x="3465429" y="502666"/>
                </a:lnTo>
                <a:lnTo>
                  <a:pt x="2520549" y="838200"/>
                </a:lnTo>
                <a:lnTo>
                  <a:pt x="3348589" y="685272"/>
                </a:lnTo>
                <a:lnTo>
                  <a:pt x="3348589" y="670269"/>
                </a:lnTo>
                <a:lnTo>
                  <a:pt x="3349095" y="669527"/>
                </a:lnTo>
                <a:lnTo>
                  <a:pt x="3352399" y="605789"/>
                </a:lnTo>
                <a:lnTo>
                  <a:pt x="3353669" y="593089"/>
                </a:lnTo>
                <a:lnTo>
                  <a:pt x="3354939" y="568960"/>
                </a:lnTo>
                <a:lnTo>
                  <a:pt x="3356209" y="558800"/>
                </a:lnTo>
                <a:lnTo>
                  <a:pt x="3362559" y="554989"/>
                </a:lnTo>
                <a:lnTo>
                  <a:pt x="3396849" y="539750"/>
                </a:lnTo>
                <a:lnTo>
                  <a:pt x="3442569" y="518160"/>
                </a:lnTo>
                <a:lnTo>
                  <a:pt x="3456399" y="512129"/>
                </a:lnTo>
                <a:lnTo>
                  <a:pt x="3456539" y="511923"/>
                </a:lnTo>
                <a:lnTo>
                  <a:pt x="3456539" y="512068"/>
                </a:lnTo>
                <a:lnTo>
                  <a:pt x="3465429" y="508191"/>
                </a:lnTo>
                <a:lnTo>
                  <a:pt x="3465429" y="502919"/>
                </a:lnTo>
                <a:lnTo>
                  <a:pt x="3466699" y="502919"/>
                </a:lnTo>
                <a:lnTo>
                  <a:pt x="3466699" y="507504"/>
                </a:lnTo>
                <a:lnTo>
                  <a:pt x="3471779" y="506730"/>
                </a:lnTo>
                <a:close/>
              </a:path>
              <a:path w="3472179" h="838200">
                <a:moveTo>
                  <a:pt x="3349095" y="669527"/>
                </a:moveTo>
                <a:lnTo>
                  <a:pt x="3348589" y="670269"/>
                </a:lnTo>
                <a:lnTo>
                  <a:pt x="3348589" y="679294"/>
                </a:lnTo>
                <a:lnTo>
                  <a:pt x="3349095" y="669527"/>
                </a:lnTo>
                <a:close/>
              </a:path>
              <a:path w="3472179" h="838200">
                <a:moveTo>
                  <a:pt x="3354839" y="661102"/>
                </a:moveTo>
                <a:lnTo>
                  <a:pt x="3349095" y="669527"/>
                </a:lnTo>
                <a:lnTo>
                  <a:pt x="3348589" y="679294"/>
                </a:lnTo>
                <a:lnTo>
                  <a:pt x="3353669" y="679704"/>
                </a:lnTo>
                <a:lnTo>
                  <a:pt x="3354839" y="661102"/>
                </a:lnTo>
                <a:close/>
              </a:path>
              <a:path w="3472179" h="838200">
                <a:moveTo>
                  <a:pt x="3469239" y="512391"/>
                </a:moveTo>
                <a:lnTo>
                  <a:pt x="3469239" y="512064"/>
                </a:lnTo>
                <a:lnTo>
                  <a:pt x="3450781" y="520370"/>
                </a:lnTo>
                <a:lnTo>
                  <a:pt x="3354839" y="661102"/>
                </a:lnTo>
                <a:lnTo>
                  <a:pt x="3353669" y="679704"/>
                </a:lnTo>
                <a:lnTo>
                  <a:pt x="3348589" y="679294"/>
                </a:lnTo>
                <a:lnTo>
                  <a:pt x="3348589" y="685272"/>
                </a:lnTo>
                <a:lnTo>
                  <a:pt x="3349859" y="685038"/>
                </a:lnTo>
                <a:lnTo>
                  <a:pt x="3349859" y="684276"/>
                </a:lnTo>
                <a:lnTo>
                  <a:pt x="3352399" y="683514"/>
                </a:lnTo>
                <a:lnTo>
                  <a:pt x="3352399" y="682752"/>
                </a:lnTo>
                <a:lnTo>
                  <a:pt x="3469239" y="512391"/>
                </a:lnTo>
                <a:close/>
              </a:path>
              <a:path w="3472179" h="838200">
                <a:moveTo>
                  <a:pt x="3456399" y="512129"/>
                </a:moveTo>
                <a:lnTo>
                  <a:pt x="3442569" y="518160"/>
                </a:lnTo>
                <a:lnTo>
                  <a:pt x="3396849" y="539750"/>
                </a:lnTo>
                <a:lnTo>
                  <a:pt x="3362559" y="554989"/>
                </a:lnTo>
                <a:lnTo>
                  <a:pt x="3356209" y="558800"/>
                </a:lnTo>
                <a:lnTo>
                  <a:pt x="3354939" y="568960"/>
                </a:lnTo>
                <a:lnTo>
                  <a:pt x="3353669" y="593089"/>
                </a:lnTo>
                <a:lnTo>
                  <a:pt x="3352399" y="605789"/>
                </a:lnTo>
                <a:lnTo>
                  <a:pt x="3349095" y="669527"/>
                </a:lnTo>
                <a:lnTo>
                  <a:pt x="3354839" y="661102"/>
                </a:lnTo>
                <a:lnTo>
                  <a:pt x="3357479" y="619125"/>
                </a:lnTo>
                <a:lnTo>
                  <a:pt x="3357479" y="562356"/>
                </a:lnTo>
                <a:lnTo>
                  <a:pt x="3361289" y="558546"/>
                </a:lnTo>
                <a:lnTo>
                  <a:pt x="3361289" y="560641"/>
                </a:lnTo>
                <a:lnTo>
                  <a:pt x="3450781" y="520370"/>
                </a:lnTo>
                <a:lnTo>
                  <a:pt x="3456399" y="512129"/>
                </a:lnTo>
                <a:close/>
              </a:path>
              <a:path w="3472179" h="838200">
                <a:moveTo>
                  <a:pt x="3450781" y="520370"/>
                </a:moveTo>
                <a:lnTo>
                  <a:pt x="3361153" y="560702"/>
                </a:lnTo>
                <a:lnTo>
                  <a:pt x="3354839" y="661102"/>
                </a:lnTo>
                <a:lnTo>
                  <a:pt x="3450781" y="520370"/>
                </a:lnTo>
                <a:close/>
              </a:path>
              <a:path w="3472179" h="838200">
                <a:moveTo>
                  <a:pt x="3361289" y="558546"/>
                </a:moveTo>
                <a:lnTo>
                  <a:pt x="3357479" y="562356"/>
                </a:lnTo>
                <a:lnTo>
                  <a:pt x="3361153" y="560702"/>
                </a:lnTo>
                <a:lnTo>
                  <a:pt x="3361289" y="558546"/>
                </a:lnTo>
                <a:close/>
              </a:path>
              <a:path w="3472179" h="838200">
                <a:moveTo>
                  <a:pt x="3361153" y="560702"/>
                </a:moveTo>
                <a:lnTo>
                  <a:pt x="3357479" y="562356"/>
                </a:lnTo>
                <a:lnTo>
                  <a:pt x="3357479" y="619125"/>
                </a:lnTo>
                <a:lnTo>
                  <a:pt x="3361153" y="560702"/>
                </a:lnTo>
                <a:close/>
              </a:path>
              <a:path w="3472179" h="838200">
                <a:moveTo>
                  <a:pt x="3361289" y="560641"/>
                </a:moveTo>
                <a:lnTo>
                  <a:pt x="3361289" y="558546"/>
                </a:lnTo>
                <a:lnTo>
                  <a:pt x="3361153" y="560702"/>
                </a:lnTo>
                <a:lnTo>
                  <a:pt x="3361289" y="560641"/>
                </a:lnTo>
                <a:close/>
              </a:path>
              <a:path w="3472179" h="838200">
                <a:moveTo>
                  <a:pt x="3471597" y="505749"/>
                </a:moveTo>
                <a:lnTo>
                  <a:pt x="3377799" y="0"/>
                </a:lnTo>
                <a:lnTo>
                  <a:pt x="3372719" y="0"/>
                </a:lnTo>
                <a:lnTo>
                  <a:pt x="3372719" y="3810"/>
                </a:lnTo>
                <a:lnTo>
                  <a:pt x="3373989" y="3810"/>
                </a:lnTo>
                <a:lnTo>
                  <a:pt x="3373989" y="7619"/>
                </a:lnTo>
                <a:lnTo>
                  <a:pt x="3375259" y="7619"/>
                </a:lnTo>
                <a:lnTo>
                  <a:pt x="3375259" y="16510"/>
                </a:lnTo>
                <a:lnTo>
                  <a:pt x="3376529" y="16510"/>
                </a:lnTo>
                <a:lnTo>
                  <a:pt x="3376529" y="24130"/>
                </a:lnTo>
                <a:lnTo>
                  <a:pt x="3377799" y="24130"/>
                </a:lnTo>
                <a:lnTo>
                  <a:pt x="3377799" y="27939"/>
                </a:lnTo>
                <a:lnTo>
                  <a:pt x="3379069" y="27939"/>
                </a:lnTo>
                <a:lnTo>
                  <a:pt x="3379069" y="36830"/>
                </a:lnTo>
                <a:lnTo>
                  <a:pt x="3380339" y="36830"/>
                </a:lnTo>
                <a:lnTo>
                  <a:pt x="3380339" y="44450"/>
                </a:lnTo>
                <a:lnTo>
                  <a:pt x="3381609" y="44450"/>
                </a:lnTo>
                <a:lnTo>
                  <a:pt x="3381609" y="48260"/>
                </a:lnTo>
                <a:lnTo>
                  <a:pt x="3382879" y="48260"/>
                </a:lnTo>
                <a:lnTo>
                  <a:pt x="3382879" y="57150"/>
                </a:lnTo>
                <a:lnTo>
                  <a:pt x="3384149" y="57150"/>
                </a:lnTo>
                <a:lnTo>
                  <a:pt x="3384149" y="66039"/>
                </a:lnTo>
                <a:lnTo>
                  <a:pt x="3385419" y="66039"/>
                </a:lnTo>
                <a:lnTo>
                  <a:pt x="3385419" y="69850"/>
                </a:lnTo>
                <a:lnTo>
                  <a:pt x="3386689" y="69850"/>
                </a:lnTo>
                <a:lnTo>
                  <a:pt x="3386689" y="77469"/>
                </a:lnTo>
                <a:lnTo>
                  <a:pt x="3387959" y="77469"/>
                </a:lnTo>
                <a:lnTo>
                  <a:pt x="3387959" y="86360"/>
                </a:lnTo>
                <a:lnTo>
                  <a:pt x="3389229" y="86360"/>
                </a:lnTo>
                <a:lnTo>
                  <a:pt x="3389229" y="90169"/>
                </a:lnTo>
                <a:lnTo>
                  <a:pt x="3390499" y="90169"/>
                </a:lnTo>
                <a:lnTo>
                  <a:pt x="3390499" y="97789"/>
                </a:lnTo>
                <a:lnTo>
                  <a:pt x="3391769" y="97789"/>
                </a:lnTo>
                <a:lnTo>
                  <a:pt x="3391769" y="106680"/>
                </a:lnTo>
                <a:lnTo>
                  <a:pt x="3393039" y="106680"/>
                </a:lnTo>
                <a:lnTo>
                  <a:pt x="3393039" y="111760"/>
                </a:lnTo>
                <a:lnTo>
                  <a:pt x="3394309" y="111760"/>
                </a:lnTo>
                <a:lnTo>
                  <a:pt x="3394309" y="119380"/>
                </a:lnTo>
                <a:lnTo>
                  <a:pt x="3395579" y="119380"/>
                </a:lnTo>
                <a:lnTo>
                  <a:pt x="3395579" y="127000"/>
                </a:lnTo>
                <a:lnTo>
                  <a:pt x="3396849" y="127000"/>
                </a:lnTo>
                <a:lnTo>
                  <a:pt x="3396849" y="132080"/>
                </a:lnTo>
                <a:lnTo>
                  <a:pt x="3398119" y="132080"/>
                </a:lnTo>
                <a:lnTo>
                  <a:pt x="3398119" y="139700"/>
                </a:lnTo>
                <a:lnTo>
                  <a:pt x="3399389" y="139700"/>
                </a:lnTo>
                <a:lnTo>
                  <a:pt x="3399389" y="147319"/>
                </a:lnTo>
                <a:lnTo>
                  <a:pt x="3400659" y="147319"/>
                </a:lnTo>
                <a:lnTo>
                  <a:pt x="3400659" y="152400"/>
                </a:lnTo>
                <a:lnTo>
                  <a:pt x="3401929" y="152400"/>
                </a:lnTo>
                <a:lnTo>
                  <a:pt x="3401929" y="160019"/>
                </a:lnTo>
                <a:lnTo>
                  <a:pt x="3403199" y="160019"/>
                </a:lnTo>
                <a:lnTo>
                  <a:pt x="3403199" y="168910"/>
                </a:lnTo>
                <a:lnTo>
                  <a:pt x="3404469" y="168910"/>
                </a:lnTo>
                <a:lnTo>
                  <a:pt x="3404469" y="172719"/>
                </a:lnTo>
                <a:lnTo>
                  <a:pt x="3405739" y="172719"/>
                </a:lnTo>
                <a:lnTo>
                  <a:pt x="3405739" y="181610"/>
                </a:lnTo>
                <a:lnTo>
                  <a:pt x="3407009" y="181610"/>
                </a:lnTo>
                <a:lnTo>
                  <a:pt x="3407009" y="189230"/>
                </a:lnTo>
                <a:lnTo>
                  <a:pt x="3408279" y="189230"/>
                </a:lnTo>
                <a:lnTo>
                  <a:pt x="3408279" y="193039"/>
                </a:lnTo>
                <a:lnTo>
                  <a:pt x="3409549" y="193039"/>
                </a:lnTo>
                <a:lnTo>
                  <a:pt x="3409549" y="201930"/>
                </a:lnTo>
                <a:lnTo>
                  <a:pt x="3410819" y="201930"/>
                </a:lnTo>
                <a:lnTo>
                  <a:pt x="3410819" y="209550"/>
                </a:lnTo>
                <a:lnTo>
                  <a:pt x="3412089" y="209550"/>
                </a:lnTo>
                <a:lnTo>
                  <a:pt x="3412089" y="214630"/>
                </a:lnTo>
                <a:lnTo>
                  <a:pt x="3413359" y="214630"/>
                </a:lnTo>
                <a:lnTo>
                  <a:pt x="3413359" y="222250"/>
                </a:lnTo>
                <a:lnTo>
                  <a:pt x="3414629" y="222250"/>
                </a:lnTo>
                <a:lnTo>
                  <a:pt x="3414629" y="229869"/>
                </a:lnTo>
                <a:lnTo>
                  <a:pt x="3415899" y="229869"/>
                </a:lnTo>
                <a:lnTo>
                  <a:pt x="3415899" y="234950"/>
                </a:lnTo>
                <a:lnTo>
                  <a:pt x="3417169" y="234950"/>
                </a:lnTo>
                <a:lnTo>
                  <a:pt x="3417169" y="242569"/>
                </a:lnTo>
                <a:lnTo>
                  <a:pt x="3418439" y="242569"/>
                </a:lnTo>
                <a:lnTo>
                  <a:pt x="3418439" y="250189"/>
                </a:lnTo>
                <a:lnTo>
                  <a:pt x="3419709" y="250189"/>
                </a:lnTo>
                <a:lnTo>
                  <a:pt x="3419709" y="255269"/>
                </a:lnTo>
                <a:lnTo>
                  <a:pt x="3420979" y="255269"/>
                </a:lnTo>
                <a:lnTo>
                  <a:pt x="3420979" y="264160"/>
                </a:lnTo>
                <a:lnTo>
                  <a:pt x="3422249" y="264160"/>
                </a:lnTo>
                <a:lnTo>
                  <a:pt x="3422249" y="271780"/>
                </a:lnTo>
                <a:lnTo>
                  <a:pt x="3423519" y="271780"/>
                </a:lnTo>
                <a:lnTo>
                  <a:pt x="3423519" y="275589"/>
                </a:lnTo>
                <a:lnTo>
                  <a:pt x="3424789" y="275589"/>
                </a:lnTo>
                <a:lnTo>
                  <a:pt x="3424789" y="284480"/>
                </a:lnTo>
                <a:lnTo>
                  <a:pt x="3426059" y="284480"/>
                </a:lnTo>
                <a:lnTo>
                  <a:pt x="3426059" y="292100"/>
                </a:lnTo>
                <a:lnTo>
                  <a:pt x="3427329" y="292100"/>
                </a:lnTo>
                <a:lnTo>
                  <a:pt x="3427329" y="295910"/>
                </a:lnTo>
                <a:lnTo>
                  <a:pt x="3428599" y="295910"/>
                </a:lnTo>
                <a:lnTo>
                  <a:pt x="3428599" y="304800"/>
                </a:lnTo>
                <a:lnTo>
                  <a:pt x="3429869" y="304800"/>
                </a:lnTo>
                <a:lnTo>
                  <a:pt x="3429869" y="313689"/>
                </a:lnTo>
                <a:lnTo>
                  <a:pt x="3431139" y="313689"/>
                </a:lnTo>
                <a:lnTo>
                  <a:pt x="3431139" y="317500"/>
                </a:lnTo>
                <a:lnTo>
                  <a:pt x="3432409" y="317500"/>
                </a:lnTo>
                <a:lnTo>
                  <a:pt x="3432409" y="325119"/>
                </a:lnTo>
                <a:lnTo>
                  <a:pt x="3433679" y="325119"/>
                </a:lnTo>
                <a:lnTo>
                  <a:pt x="3433679" y="334010"/>
                </a:lnTo>
                <a:lnTo>
                  <a:pt x="3434949" y="334010"/>
                </a:lnTo>
                <a:lnTo>
                  <a:pt x="3434949" y="337819"/>
                </a:lnTo>
                <a:lnTo>
                  <a:pt x="3436219" y="337819"/>
                </a:lnTo>
                <a:lnTo>
                  <a:pt x="3436219" y="345439"/>
                </a:lnTo>
                <a:lnTo>
                  <a:pt x="3437489" y="345439"/>
                </a:lnTo>
                <a:lnTo>
                  <a:pt x="3437489" y="354330"/>
                </a:lnTo>
                <a:lnTo>
                  <a:pt x="3438759" y="354330"/>
                </a:lnTo>
                <a:lnTo>
                  <a:pt x="3438759" y="358139"/>
                </a:lnTo>
                <a:lnTo>
                  <a:pt x="3440029" y="358139"/>
                </a:lnTo>
                <a:lnTo>
                  <a:pt x="3440029" y="367030"/>
                </a:lnTo>
                <a:lnTo>
                  <a:pt x="3441299" y="367030"/>
                </a:lnTo>
                <a:lnTo>
                  <a:pt x="3441299" y="374650"/>
                </a:lnTo>
                <a:lnTo>
                  <a:pt x="3442569" y="374650"/>
                </a:lnTo>
                <a:lnTo>
                  <a:pt x="3442569" y="378460"/>
                </a:lnTo>
                <a:lnTo>
                  <a:pt x="3443839" y="378460"/>
                </a:lnTo>
                <a:lnTo>
                  <a:pt x="3443839" y="387350"/>
                </a:lnTo>
                <a:lnTo>
                  <a:pt x="3445109" y="387350"/>
                </a:lnTo>
                <a:lnTo>
                  <a:pt x="3445109" y="394969"/>
                </a:lnTo>
                <a:lnTo>
                  <a:pt x="3446379" y="394969"/>
                </a:lnTo>
                <a:lnTo>
                  <a:pt x="3446379" y="398780"/>
                </a:lnTo>
                <a:lnTo>
                  <a:pt x="3447649" y="398780"/>
                </a:lnTo>
                <a:lnTo>
                  <a:pt x="3447649" y="407669"/>
                </a:lnTo>
                <a:lnTo>
                  <a:pt x="3448919" y="407669"/>
                </a:lnTo>
                <a:lnTo>
                  <a:pt x="3448919" y="416560"/>
                </a:lnTo>
                <a:lnTo>
                  <a:pt x="3450189" y="416560"/>
                </a:lnTo>
                <a:lnTo>
                  <a:pt x="3450189" y="420369"/>
                </a:lnTo>
                <a:lnTo>
                  <a:pt x="3451459" y="420369"/>
                </a:lnTo>
                <a:lnTo>
                  <a:pt x="3451459" y="427989"/>
                </a:lnTo>
                <a:lnTo>
                  <a:pt x="3452729" y="427989"/>
                </a:lnTo>
                <a:lnTo>
                  <a:pt x="3452729" y="436880"/>
                </a:lnTo>
                <a:lnTo>
                  <a:pt x="3453999" y="436880"/>
                </a:lnTo>
                <a:lnTo>
                  <a:pt x="3453999" y="440689"/>
                </a:lnTo>
                <a:lnTo>
                  <a:pt x="3455269" y="440689"/>
                </a:lnTo>
                <a:lnTo>
                  <a:pt x="3455269" y="448310"/>
                </a:lnTo>
                <a:lnTo>
                  <a:pt x="3456539" y="448310"/>
                </a:lnTo>
                <a:lnTo>
                  <a:pt x="3456539" y="457200"/>
                </a:lnTo>
                <a:lnTo>
                  <a:pt x="3457809" y="457200"/>
                </a:lnTo>
                <a:lnTo>
                  <a:pt x="3457809" y="461010"/>
                </a:lnTo>
                <a:lnTo>
                  <a:pt x="3459079" y="461010"/>
                </a:lnTo>
                <a:lnTo>
                  <a:pt x="3459079" y="469900"/>
                </a:lnTo>
                <a:lnTo>
                  <a:pt x="3460349" y="469900"/>
                </a:lnTo>
                <a:lnTo>
                  <a:pt x="3460349" y="477519"/>
                </a:lnTo>
                <a:lnTo>
                  <a:pt x="3461619" y="477519"/>
                </a:lnTo>
                <a:lnTo>
                  <a:pt x="3461619" y="482600"/>
                </a:lnTo>
                <a:lnTo>
                  <a:pt x="3462889" y="482600"/>
                </a:lnTo>
                <a:lnTo>
                  <a:pt x="3462889" y="490219"/>
                </a:lnTo>
                <a:lnTo>
                  <a:pt x="3464159" y="490219"/>
                </a:lnTo>
                <a:lnTo>
                  <a:pt x="3464159" y="497839"/>
                </a:lnTo>
                <a:lnTo>
                  <a:pt x="3465429" y="497839"/>
                </a:lnTo>
                <a:lnTo>
                  <a:pt x="3465429" y="502666"/>
                </a:lnTo>
                <a:lnTo>
                  <a:pt x="3466699" y="502158"/>
                </a:lnTo>
                <a:lnTo>
                  <a:pt x="3469239" y="502158"/>
                </a:lnTo>
                <a:lnTo>
                  <a:pt x="3470509" y="504444"/>
                </a:lnTo>
                <a:lnTo>
                  <a:pt x="3471597" y="505749"/>
                </a:lnTo>
                <a:close/>
              </a:path>
              <a:path w="3472179" h="838200">
                <a:moveTo>
                  <a:pt x="3469239" y="512064"/>
                </a:moveTo>
                <a:lnTo>
                  <a:pt x="3465429" y="508191"/>
                </a:lnTo>
                <a:lnTo>
                  <a:pt x="3456399" y="512129"/>
                </a:lnTo>
                <a:lnTo>
                  <a:pt x="3450781" y="520370"/>
                </a:lnTo>
                <a:lnTo>
                  <a:pt x="3469239" y="512064"/>
                </a:lnTo>
                <a:close/>
              </a:path>
              <a:path w="3472179" h="838200">
                <a:moveTo>
                  <a:pt x="3456539" y="512068"/>
                </a:moveTo>
                <a:lnTo>
                  <a:pt x="3456539" y="511923"/>
                </a:lnTo>
                <a:lnTo>
                  <a:pt x="3456399" y="512129"/>
                </a:lnTo>
                <a:lnTo>
                  <a:pt x="3456539" y="512068"/>
                </a:lnTo>
                <a:close/>
              </a:path>
              <a:path w="3472179" h="838200">
                <a:moveTo>
                  <a:pt x="3471779" y="508254"/>
                </a:moveTo>
                <a:lnTo>
                  <a:pt x="3471779" y="506730"/>
                </a:lnTo>
                <a:lnTo>
                  <a:pt x="3466699" y="507504"/>
                </a:lnTo>
                <a:lnTo>
                  <a:pt x="3466699" y="502919"/>
                </a:lnTo>
                <a:lnTo>
                  <a:pt x="3465429" y="502919"/>
                </a:lnTo>
                <a:lnTo>
                  <a:pt x="3465429" y="508191"/>
                </a:lnTo>
                <a:lnTo>
                  <a:pt x="3469239" y="512064"/>
                </a:lnTo>
                <a:lnTo>
                  <a:pt x="3469239" y="512391"/>
                </a:lnTo>
                <a:lnTo>
                  <a:pt x="3470509" y="510540"/>
                </a:lnTo>
                <a:lnTo>
                  <a:pt x="3471779" y="508254"/>
                </a:lnTo>
                <a:close/>
              </a:path>
              <a:path w="3472179" h="838200">
                <a:moveTo>
                  <a:pt x="3471779" y="506730"/>
                </a:moveTo>
                <a:lnTo>
                  <a:pt x="3471779" y="505968"/>
                </a:lnTo>
                <a:lnTo>
                  <a:pt x="3471597" y="505749"/>
                </a:lnTo>
                <a:lnTo>
                  <a:pt x="3471779" y="5067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65277" y="5033771"/>
            <a:ext cx="3462156" cy="8389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408561" y="5542026"/>
            <a:ext cx="118872" cy="172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059802" y="5033771"/>
            <a:ext cx="3473450" cy="839469"/>
          </a:xfrm>
          <a:custGeom>
            <a:avLst/>
            <a:gdLst/>
            <a:ahLst/>
            <a:cxnLst/>
            <a:rect l="l" t="t" r="r" b="b"/>
            <a:pathLst>
              <a:path w="3473450" h="839470">
                <a:moveTo>
                  <a:pt x="3469917" y="513524"/>
                </a:moveTo>
                <a:lnTo>
                  <a:pt x="3469917" y="512826"/>
                </a:lnTo>
                <a:lnTo>
                  <a:pt x="3452403" y="520743"/>
                </a:lnTo>
                <a:lnTo>
                  <a:pt x="3355227" y="662431"/>
                </a:lnTo>
                <a:lnTo>
                  <a:pt x="3354093" y="680466"/>
                </a:lnTo>
                <a:lnTo>
                  <a:pt x="3344187" y="679704"/>
                </a:lnTo>
                <a:lnTo>
                  <a:pt x="3344187" y="675836"/>
                </a:lnTo>
                <a:lnTo>
                  <a:pt x="2462013" y="838961"/>
                </a:lnTo>
                <a:lnTo>
                  <a:pt x="2520690" y="838961"/>
                </a:lnTo>
                <a:lnTo>
                  <a:pt x="3344187" y="686925"/>
                </a:lnTo>
                <a:lnTo>
                  <a:pt x="3344187" y="679704"/>
                </a:lnTo>
                <a:lnTo>
                  <a:pt x="3344433" y="675791"/>
                </a:lnTo>
                <a:lnTo>
                  <a:pt x="3344433" y="686880"/>
                </a:lnTo>
                <a:lnTo>
                  <a:pt x="3350283" y="685800"/>
                </a:lnTo>
                <a:lnTo>
                  <a:pt x="3351045" y="685038"/>
                </a:lnTo>
                <a:lnTo>
                  <a:pt x="3352569" y="684276"/>
                </a:lnTo>
                <a:lnTo>
                  <a:pt x="3353331" y="683514"/>
                </a:lnTo>
                <a:lnTo>
                  <a:pt x="3469917" y="513524"/>
                </a:lnTo>
                <a:close/>
              </a:path>
              <a:path w="3473450" h="839470">
                <a:moveTo>
                  <a:pt x="3347997" y="679997"/>
                </a:moveTo>
                <a:lnTo>
                  <a:pt x="3347997" y="675132"/>
                </a:lnTo>
                <a:lnTo>
                  <a:pt x="3344949" y="677418"/>
                </a:lnTo>
                <a:lnTo>
                  <a:pt x="3344949" y="675695"/>
                </a:lnTo>
                <a:lnTo>
                  <a:pt x="3344433" y="675791"/>
                </a:lnTo>
                <a:lnTo>
                  <a:pt x="3344187" y="679704"/>
                </a:lnTo>
                <a:lnTo>
                  <a:pt x="3344949" y="679762"/>
                </a:lnTo>
                <a:lnTo>
                  <a:pt x="3344949" y="677418"/>
                </a:lnTo>
                <a:lnTo>
                  <a:pt x="3346302" y="675445"/>
                </a:lnTo>
                <a:lnTo>
                  <a:pt x="3346302" y="679866"/>
                </a:lnTo>
                <a:lnTo>
                  <a:pt x="3347997" y="679997"/>
                </a:lnTo>
                <a:close/>
              </a:path>
              <a:path w="3473450" h="839470">
                <a:moveTo>
                  <a:pt x="3461904" y="506890"/>
                </a:moveTo>
                <a:lnTo>
                  <a:pt x="3461624" y="505375"/>
                </a:lnTo>
                <a:lnTo>
                  <a:pt x="3354855" y="553974"/>
                </a:lnTo>
                <a:lnTo>
                  <a:pt x="3352569" y="554736"/>
                </a:lnTo>
                <a:lnTo>
                  <a:pt x="3351807" y="556260"/>
                </a:lnTo>
                <a:lnTo>
                  <a:pt x="3351807" y="558546"/>
                </a:lnTo>
                <a:lnTo>
                  <a:pt x="3344433" y="675791"/>
                </a:lnTo>
                <a:lnTo>
                  <a:pt x="3346302" y="675445"/>
                </a:lnTo>
                <a:lnTo>
                  <a:pt x="3355227" y="662431"/>
                </a:lnTo>
                <a:lnTo>
                  <a:pt x="3358665" y="607771"/>
                </a:lnTo>
                <a:lnTo>
                  <a:pt x="3358665" y="563118"/>
                </a:lnTo>
                <a:lnTo>
                  <a:pt x="3361713" y="559308"/>
                </a:lnTo>
                <a:lnTo>
                  <a:pt x="3361713" y="561740"/>
                </a:lnTo>
                <a:lnTo>
                  <a:pt x="3452403" y="520743"/>
                </a:lnTo>
                <a:lnTo>
                  <a:pt x="3461904" y="506890"/>
                </a:lnTo>
                <a:close/>
              </a:path>
              <a:path w="3473450" h="839470">
                <a:moveTo>
                  <a:pt x="3347997" y="675132"/>
                </a:moveTo>
                <a:lnTo>
                  <a:pt x="3346302" y="675445"/>
                </a:lnTo>
                <a:lnTo>
                  <a:pt x="3344949" y="677418"/>
                </a:lnTo>
                <a:lnTo>
                  <a:pt x="3347997" y="675132"/>
                </a:lnTo>
                <a:close/>
              </a:path>
              <a:path w="3473450" h="839470">
                <a:moveTo>
                  <a:pt x="3355227" y="662431"/>
                </a:moveTo>
                <a:lnTo>
                  <a:pt x="3346302" y="675445"/>
                </a:lnTo>
                <a:lnTo>
                  <a:pt x="3347997" y="675132"/>
                </a:lnTo>
                <a:lnTo>
                  <a:pt x="3347997" y="679997"/>
                </a:lnTo>
                <a:lnTo>
                  <a:pt x="3354093" y="680466"/>
                </a:lnTo>
                <a:lnTo>
                  <a:pt x="3355227" y="662431"/>
                </a:lnTo>
                <a:close/>
              </a:path>
              <a:path w="3473450" h="839470">
                <a:moveTo>
                  <a:pt x="3361713" y="559308"/>
                </a:moveTo>
                <a:lnTo>
                  <a:pt x="3358665" y="563118"/>
                </a:lnTo>
                <a:lnTo>
                  <a:pt x="3361556" y="561811"/>
                </a:lnTo>
                <a:lnTo>
                  <a:pt x="3361713" y="559308"/>
                </a:lnTo>
                <a:close/>
              </a:path>
              <a:path w="3473450" h="839470">
                <a:moveTo>
                  <a:pt x="3361556" y="561811"/>
                </a:moveTo>
                <a:lnTo>
                  <a:pt x="3358665" y="563118"/>
                </a:lnTo>
                <a:lnTo>
                  <a:pt x="3358665" y="607771"/>
                </a:lnTo>
                <a:lnTo>
                  <a:pt x="3361556" y="561811"/>
                </a:lnTo>
                <a:close/>
              </a:path>
              <a:path w="3473450" h="839470">
                <a:moveTo>
                  <a:pt x="3361713" y="561740"/>
                </a:moveTo>
                <a:lnTo>
                  <a:pt x="3361713" y="559308"/>
                </a:lnTo>
                <a:lnTo>
                  <a:pt x="3361556" y="561811"/>
                </a:lnTo>
                <a:lnTo>
                  <a:pt x="3361713" y="561740"/>
                </a:lnTo>
                <a:close/>
              </a:path>
              <a:path w="3473450" h="839470">
                <a:moveTo>
                  <a:pt x="3471859" y="505623"/>
                </a:moveTo>
                <a:lnTo>
                  <a:pt x="3378629" y="0"/>
                </a:lnTo>
                <a:lnTo>
                  <a:pt x="3368160" y="0"/>
                </a:lnTo>
                <a:lnTo>
                  <a:pt x="3461624" y="505375"/>
                </a:lnTo>
                <a:lnTo>
                  <a:pt x="3465345" y="503682"/>
                </a:lnTo>
                <a:lnTo>
                  <a:pt x="3467631" y="502920"/>
                </a:lnTo>
                <a:lnTo>
                  <a:pt x="3469917" y="502920"/>
                </a:lnTo>
                <a:lnTo>
                  <a:pt x="3471441" y="505206"/>
                </a:lnTo>
                <a:lnTo>
                  <a:pt x="3471859" y="505623"/>
                </a:lnTo>
                <a:close/>
              </a:path>
              <a:path w="3473450" h="839470">
                <a:moveTo>
                  <a:pt x="3469917" y="512826"/>
                </a:moveTo>
                <a:lnTo>
                  <a:pt x="3465978" y="508449"/>
                </a:lnTo>
                <a:lnTo>
                  <a:pt x="3462297" y="509016"/>
                </a:lnTo>
                <a:lnTo>
                  <a:pt x="3461904" y="506890"/>
                </a:lnTo>
                <a:lnTo>
                  <a:pt x="3452403" y="520743"/>
                </a:lnTo>
                <a:lnTo>
                  <a:pt x="3469917" y="512826"/>
                </a:lnTo>
                <a:close/>
              </a:path>
              <a:path w="3473450" h="839470">
                <a:moveTo>
                  <a:pt x="3472203" y="507492"/>
                </a:moveTo>
                <a:lnTo>
                  <a:pt x="3471859" y="505623"/>
                </a:lnTo>
                <a:lnTo>
                  <a:pt x="3471441" y="505206"/>
                </a:lnTo>
                <a:lnTo>
                  <a:pt x="3469917" y="502920"/>
                </a:lnTo>
                <a:lnTo>
                  <a:pt x="3467631" y="502920"/>
                </a:lnTo>
                <a:lnTo>
                  <a:pt x="3465345" y="503682"/>
                </a:lnTo>
                <a:lnTo>
                  <a:pt x="3461624" y="505375"/>
                </a:lnTo>
                <a:lnTo>
                  <a:pt x="3461904" y="506890"/>
                </a:lnTo>
                <a:lnTo>
                  <a:pt x="3463059" y="505206"/>
                </a:lnTo>
                <a:lnTo>
                  <a:pt x="3465978" y="508449"/>
                </a:lnTo>
                <a:lnTo>
                  <a:pt x="3472203" y="507492"/>
                </a:lnTo>
                <a:close/>
              </a:path>
              <a:path w="3473450" h="839470">
                <a:moveTo>
                  <a:pt x="3465978" y="508449"/>
                </a:moveTo>
                <a:lnTo>
                  <a:pt x="3463059" y="505206"/>
                </a:lnTo>
                <a:lnTo>
                  <a:pt x="3461904" y="506890"/>
                </a:lnTo>
                <a:lnTo>
                  <a:pt x="3462297" y="509016"/>
                </a:lnTo>
                <a:lnTo>
                  <a:pt x="3465978" y="508449"/>
                </a:lnTo>
                <a:close/>
              </a:path>
              <a:path w="3473450" h="839470">
                <a:moveTo>
                  <a:pt x="3472203" y="510159"/>
                </a:moveTo>
                <a:lnTo>
                  <a:pt x="3472203" y="507492"/>
                </a:lnTo>
                <a:lnTo>
                  <a:pt x="3465978" y="508449"/>
                </a:lnTo>
                <a:lnTo>
                  <a:pt x="3469917" y="512826"/>
                </a:lnTo>
                <a:lnTo>
                  <a:pt x="3469917" y="513524"/>
                </a:lnTo>
                <a:lnTo>
                  <a:pt x="3472203" y="510159"/>
                </a:lnTo>
                <a:close/>
              </a:path>
              <a:path w="3473450" h="839470">
                <a:moveTo>
                  <a:pt x="3472965" y="509016"/>
                </a:moveTo>
                <a:lnTo>
                  <a:pt x="3472965" y="506730"/>
                </a:lnTo>
                <a:lnTo>
                  <a:pt x="3471859" y="505623"/>
                </a:lnTo>
                <a:lnTo>
                  <a:pt x="3472203" y="507492"/>
                </a:lnTo>
                <a:lnTo>
                  <a:pt x="3472203" y="510159"/>
                </a:lnTo>
                <a:lnTo>
                  <a:pt x="3472965" y="509016"/>
                </a:lnTo>
                <a:close/>
              </a:path>
              <a:path w="3473450" h="839470">
                <a:moveTo>
                  <a:pt x="165519" y="838962"/>
                </a:moveTo>
                <a:lnTo>
                  <a:pt x="10840" y="0"/>
                </a:lnTo>
                <a:lnTo>
                  <a:pt x="0" y="0"/>
                </a:lnTo>
                <a:lnTo>
                  <a:pt x="155021" y="838961"/>
                </a:lnTo>
                <a:lnTo>
                  <a:pt x="165519" y="838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143758" y="5033771"/>
            <a:ext cx="3030107" cy="8389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6189840" y="5170233"/>
            <a:ext cx="3940175" cy="1134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500" spc="-5">
                <a:latin typeface="Calibri"/>
                <a:cs typeface="Calibri"/>
              </a:rPr>
              <a:t>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 ein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ohn</a:t>
            </a:r>
            <a:r>
              <a:rPr dirty="0" sz="1500">
                <a:latin typeface="Calibri"/>
                <a:cs typeface="Calibri"/>
              </a:rPr>
              <a:t>e er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ennba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rIn als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Quelle</a:t>
            </a:r>
            <a:r>
              <a:rPr dirty="0" sz="1500">
                <a:latin typeface="Calibri"/>
                <a:cs typeface="Calibri"/>
              </a:rPr>
              <a:t> bele</a:t>
            </a:r>
            <a:r>
              <a:rPr dirty="0" sz="1500" spc="-2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müssen,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10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 spc="-10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. die Bet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eiberIn</a:t>
            </a:r>
            <a:r>
              <a:rPr dirty="0" sz="1500">
                <a:latin typeface="Calibri"/>
                <a:cs typeface="Calibri"/>
              </a:rPr>
              <a:t> der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rIn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(z.B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Dia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onische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60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erk</a:t>
            </a:r>
            <a:r>
              <a:rPr dirty="0" sz="1500">
                <a:latin typeface="Calibri"/>
                <a:cs typeface="Calibri"/>
              </a:rPr>
              <a:t> B</a:t>
            </a:r>
            <a:r>
              <a:rPr dirty="0" sz="1500" spc="-35">
                <a:latin typeface="Calibri"/>
                <a:cs typeface="Calibri"/>
              </a:rPr>
              <a:t>a</a:t>
            </a:r>
            <a:r>
              <a:rPr dirty="0" sz="1500" spc="-20">
                <a:latin typeface="Calibri"/>
                <a:cs typeface="Calibri"/>
              </a:rPr>
              <a:t>y</a:t>
            </a:r>
            <a:r>
              <a:rPr dirty="0" sz="1500">
                <a:latin typeface="Calibri"/>
                <a:cs typeface="Calibri"/>
              </a:rPr>
              <a:t>ern).</a:t>
            </a:r>
            <a:r>
              <a:rPr dirty="0" sz="1500" spc="-5">
                <a:latin typeface="Calibri"/>
                <a:cs typeface="Calibri"/>
              </a:rPr>
              <a:t> 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ein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ö</a:t>
            </a:r>
            <a:r>
              <a:rPr dirty="0" sz="1500" spc="-10">
                <a:latin typeface="Calibri"/>
                <a:cs typeface="Calibri"/>
              </a:rPr>
              <a:t>f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tlichungsd</a:t>
            </a:r>
            <a:r>
              <a:rPr dirty="0" sz="1500" spc="-20">
                <a:latin typeface="Calibri"/>
                <a:cs typeface="Calibri"/>
              </a:rPr>
              <a:t>a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um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nen,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‚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o</a:t>
            </a:r>
            <a:r>
              <a:rPr dirty="0" sz="1500" spc="20" b="1">
                <a:solidFill>
                  <a:srgbClr val="E46C0A"/>
                </a:solidFill>
                <a:latin typeface="Calibri"/>
                <a:cs typeface="Calibri"/>
              </a:rPr>
              <a:t>.</a:t>
            </a:r>
            <a:r>
              <a:rPr dirty="0" sz="1500" spc="-15" b="1">
                <a:solidFill>
                  <a:srgbClr val="E46C0A"/>
                </a:solidFill>
                <a:latin typeface="Calibri"/>
                <a:cs typeface="Calibri"/>
              </a:rPr>
              <a:t>J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.</a:t>
            </a:r>
            <a:r>
              <a:rPr dirty="0" sz="1500">
                <a:latin typeface="Calibri"/>
                <a:cs typeface="Calibri"/>
              </a:rPr>
              <a:t>‘</a:t>
            </a:r>
            <a:r>
              <a:rPr dirty="0" sz="1500" spc="-5">
                <a:latin typeface="Calibri"/>
                <a:cs typeface="Calibri"/>
              </a:rPr>
              <a:t> (ohn</a:t>
            </a:r>
            <a:r>
              <a:rPr dirty="0" sz="1500">
                <a:latin typeface="Calibri"/>
                <a:cs typeface="Calibri"/>
              </a:rPr>
              <a:t>e Jahr).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297315" y="5872734"/>
            <a:ext cx="2254108" cy="4160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214823" y="5872733"/>
            <a:ext cx="2366010" cy="422275"/>
          </a:xfrm>
          <a:custGeom>
            <a:avLst/>
            <a:gdLst/>
            <a:ahLst/>
            <a:cxnLst/>
            <a:rect l="l" t="t" r="r" b="b"/>
            <a:pathLst>
              <a:path w="2366010" h="422275">
                <a:moveTo>
                  <a:pt x="112146" y="416051"/>
                </a:moveTo>
                <a:lnTo>
                  <a:pt x="82492" y="416051"/>
                </a:lnTo>
                <a:lnTo>
                  <a:pt x="82492" y="415289"/>
                </a:lnTo>
                <a:lnTo>
                  <a:pt x="81730" y="415289"/>
                </a:lnTo>
                <a:lnTo>
                  <a:pt x="81730" y="410717"/>
                </a:lnTo>
                <a:lnTo>
                  <a:pt x="80968" y="410717"/>
                </a:lnTo>
                <a:lnTo>
                  <a:pt x="80968" y="406907"/>
                </a:lnTo>
                <a:lnTo>
                  <a:pt x="80206" y="406907"/>
                </a:lnTo>
                <a:lnTo>
                  <a:pt x="80206" y="402336"/>
                </a:lnTo>
                <a:lnTo>
                  <a:pt x="79444" y="402336"/>
                </a:lnTo>
                <a:lnTo>
                  <a:pt x="79444" y="398525"/>
                </a:lnTo>
                <a:lnTo>
                  <a:pt x="78682" y="398525"/>
                </a:lnTo>
                <a:lnTo>
                  <a:pt x="78682" y="393953"/>
                </a:lnTo>
                <a:lnTo>
                  <a:pt x="77920" y="393953"/>
                </a:lnTo>
                <a:lnTo>
                  <a:pt x="77920" y="390143"/>
                </a:lnTo>
                <a:lnTo>
                  <a:pt x="77158" y="390143"/>
                </a:lnTo>
                <a:lnTo>
                  <a:pt x="77158" y="386333"/>
                </a:lnTo>
                <a:lnTo>
                  <a:pt x="76396" y="386333"/>
                </a:lnTo>
                <a:lnTo>
                  <a:pt x="76396" y="381762"/>
                </a:lnTo>
                <a:lnTo>
                  <a:pt x="75634" y="381762"/>
                </a:lnTo>
                <a:lnTo>
                  <a:pt x="75634" y="377951"/>
                </a:lnTo>
                <a:lnTo>
                  <a:pt x="74872" y="377951"/>
                </a:lnTo>
                <a:lnTo>
                  <a:pt x="74872" y="373379"/>
                </a:lnTo>
                <a:lnTo>
                  <a:pt x="74110" y="373379"/>
                </a:lnTo>
                <a:lnTo>
                  <a:pt x="74110" y="369569"/>
                </a:lnTo>
                <a:lnTo>
                  <a:pt x="73348" y="369569"/>
                </a:lnTo>
                <a:lnTo>
                  <a:pt x="73348" y="365760"/>
                </a:lnTo>
                <a:lnTo>
                  <a:pt x="72586" y="365760"/>
                </a:lnTo>
                <a:lnTo>
                  <a:pt x="72586" y="361188"/>
                </a:lnTo>
                <a:lnTo>
                  <a:pt x="71824" y="361188"/>
                </a:lnTo>
                <a:lnTo>
                  <a:pt x="71824" y="357377"/>
                </a:lnTo>
                <a:lnTo>
                  <a:pt x="71062" y="357377"/>
                </a:lnTo>
                <a:lnTo>
                  <a:pt x="71062" y="352805"/>
                </a:lnTo>
                <a:lnTo>
                  <a:pt x="70300" y="352805"/>
                </a:lnTo>
                <a:lnTo>
                  <a:pt x="70300" y="348995"/>
                </a:lnTo>
                <a:lnTo>
                  <a:pt x="69538" y="348995"/>
                </a:lnTo>
                <a:lnTo>
                  <a:pt x="69538" y="345186"/>
                </a:lnTo>
                <a:lnTo>
                  <a:pt x="68776" y="345186"/>
                </a:lnTo>
                <a:lnTo>
                  <a:pt x="68776" y="340613"/>
                </a:lnTo>
                <a:lnTo>
                  <a:pt x="68014" y="340613"/>
                </a:lnTo>
                <a:lnTo>
                  <a:pt x="68014" y="336803"/>
                </a:lnTo>
                <a:lnTo>
                  <a:pt x="67252" y="336803"/>
                </a:lnTo>
                <a:lnTo>
                  <a:pt x="67252" y="332231"/>
                </a:lnTo>
                <a:lnTo>
                  <a:pt x="66490" y="332231"/>
                </a:lnTo>
                <a:lnTo>
                  <a:pt x="66490" y="328421"/>
                </a:lnTo>
                <a:lnTo>
                  <a:pt x="65728" y="328421"/>
                </a:lnTo>
                <a:lnTo>
                  <a:pt x="65728" y="323850"/>
                </a:lnTo>
                <a:lnTo>
                  <a:pt x="64966" y="323850"/>
                </a:lnTo>
                <a:lnTo>
                  <a:pt x="64966" y="320039"/>
                </a:lnTo>
                <a:lnTo>
                  <a:pt x="64204" y="320039"/>
                </a:lnTo>
                <a:lnTo>
                  <a:pt x="64204" y="316229"/>
                </a:lnTo>
                <a:lnTo>
                  <a:pt x="63442" y="316229"/>
                </a:lnTo>
                <a:lnTo>
                  <a:pt x="63442" y="311657"/>
                </a:lnTo>
                <a:lnTo>
                  <a:pt x="62680" y="311657"/>
                </a:lnTo>
                <a:lnTo>
                  <a:pt x="62680" y="307848"/>
                </a:lnTo>
                <a:lnTo>
                  <a:pt x="61918" y="307848"/>
                </a:lnTo>
                <a:lnTo>
                  <a:pt x="61918" y="303275"/>
                </a:lnTo>
                <a:lnTo>
                  <a:pt x="61156" y="303275"/>
                </a:lnTo>
                <a:lnTo>
                  <a:pt x="61156" y="299465"/>
                </a:lnTo>
                <a:lnTo>
                  <a:pt x="60394" y="299465"/>
                </a:lnTo>
                <a:lnTo>
                  <a:pt x="60394" y="295655"/>
                </a:lnTo>
                <a:lnTo>
                  <a:pt x="59632" y="295655"/>
                </a:lnTo>
                <a:lnTo>
                  <a:pt x="59632" y="291083"/>
                </a:lnTo>
                <a:lnTo>
                  <a:pt x="58870" y="291083"/>
                </a:lnTo>
                <a:lnTo>
                  <a:pt x="58870" y="287274"/>
                </a:lnTo>
                <a:lnTo>
                  <a:pt x="58108" y="287274"/>
                </a:lnTo>
                <a:lnTo>
                  <a:pt x="58108" y="282701"/>
                </a:lnTo>
                <a:lnTo>
                  <a:pt x="57346" y="282701"/>
                </a:lnTo>
                <a:lnTo>
                  <a:pt x="57346" y="278891"/>
                </a:lnTo>
                <a:lnTo>
                  <a:pt x="56584" y="278891"/>
                </a:lnTo>
                <a:lnTo>
                  <a:pt x="56584" y="275081"/>
                </a:lnTo>
                <a:lnTo>
                  <a:pt x="55822" y="275081"/>
                </a:lnTo>
                <a:lnTo>
                  <a:pt x="55822" y="270510"/>
                </a:lnTo>
                <a:lnTo>
                  <a:pt x="55060" y="270510"/>
                </a:lnTo>
                <a:lnTo>
                  <a:pt x="55060" y="266700"/>
                </a:lnTo>
                <a:lnTo>
                  <a:pt x="54298" y="266700"/>
                </a:lnTo>
                <a:lnTo>
                  <a:pt x="54298" y="262127"/>
                </a:lnTo>
                <a:lnTo>
                  <a:pt x="53536" y="262127"/>
                </a:lnTo>
                <a:lnTo>
                  <a:pt x="53536" y="258317"/>
                </a:lnTo>
                <a:lnTo>
                  <a:pt x="52774" y="258317"/>
                </a:lnTo>
                <a:lnTo>
                  <a:pt x="52774" y="253745"/>
                </a:lnTo>
                <a:lnTo>
                  <a:pt x="52012" y="253745"/>
                </a:lnTo>
                <a:lnTo>
                  <a:pt x="52012" y="249936"/>
                </a:lnTo>
                <a:lnTo>
                  <a:pt x="51250" y="249936"/>
                </a:lnTo>
                <a:lnTo>
                  <a:pt x="51250" y="246125"/>
                </a:lnTo>
                <a:lnTo>
                  <a:pt x="50488" y="246125"/>
                </a:lnTo>
                <a:lnTo>
                  <a:pt x="50488" y="241553"/>
                </a:lnTo>
                <a:lnTo>
                  <a:pt x="49726" y="241553"/>
                </a:lnTo>
                <a:lnTo>
                  <a:pt x="49726" y="237743"/>
                </a:lnTo>
                <a:lnTo>
                  <a:pt x="48964" y="237743"/>
                </a:lnTo>
                <a:lnTo>
                  <a:pt x="48964" y="233171"/>
                </a:lnTo>
                <a:lnTo>
                  <a:pt x="48202" y="233171"/>
                </a:lnTo>
                <a:lnTo>
                  <a:pt x="48202" y="229362"/>
                </a:lnTo>
                <a:lnTo>
                  <a:pt x="47440" y="229362"/>
                </a:lnTo>
                <a:lnTo>
                  <a:pt x="47440" y="225551"/>
                </a:lnTo>
                <a:lnTo>
                  <a:pt x="46678" y="225551"/>
                </a:lnTo>
                <a:lnTo>
                  <a:pt x="46678" y="220979"/>
                </a:lnTo>
                <a:lnTo>
                  <a:pt x="45916" y="220979"/>
                </a:lnTo>
                <a:lnTo>
                  <a:pt x="45916" y="217169"/>
                </a:lnTo>
                <a:lnTo>
                  <a:pt x="45154" y="217169"/>
                </a:lnTo>
                <a:lnTo>
                  <a:pt x="45154" y="212598"/>
                </a:lnTo>
                <a:lnTo>
                  <a:pt x="44392" y="212598"/>
                </a:lnTo>
                <a:lnTo>
                  <a:pt x="44392" y="208787"/>
                </a:lnTo>
                <a:lnTo>
                  <a:pt x="43630" y="208787"/>
                </a:lnTo>
                <a:lnTo>
                  <a:pt x="43630" y="204977"/>
                </a:lnTo>
                <a:lnTo>
                  <a:pt x="42868" y="204977"/>
                </a:lnTo>
                <a:lnTo>
                  <a:pt x="42868" y="200405"/>
                </a:lnTo>
                <a:lnTo>
                  <a:pt x="42106" y="200405"/>
                </a:lnTo>
                <a:lnTo>
                  <a:pt x="42106" y="196595"/>
                </a:lnTo>
                <a:lnTo>
                  <a:pt x="41344" y="196595"/>
                </a:lnTo>
                <a:lnTo>
                  <a:pt x="41344" y="192024"/>
                </a:lnTo>
                <a:lnTo>
                  <a:pt x="40582" y="192024"/>
                </a:lnTo>
                <a:lnTo>
                  <a:pt x="40582" y="188213"/>
                </a:lnTo>
                <a:lnTo>
                  <a:pt x="39820" y="188213"/>
                </a:lnTo>
                <a:lnTo>
                  <a:pt x="39820" y="183641"/>
                </a:lnTo>
                <a:lnTo>
                  <a:pt x="39058" y="183641"/>
                </a:lnTo>
                <a:lnTo>
                  <a:pt x="39058" y="179831"/>
                </a:lnTo>
                <a:lnTo>
                  <a:pt x="38296" y="179831"/>
                </a:lnTo>
                <a:lnTo>
                  <a:pt x="38296" y="176021"/>
                </a:lnTo>
                <a:lnTo>
                  <a:pt x="37534" y="176021"/>
                </a:lnTo>
                <a:lnTo>
                  <a:pt x="37534" y="171450"/>
                </a:lnTo>
                <a:lnTo>
                  <a:pt x="36772" y="171450"/>
                </a:lnTo>
                <a:lnTo>
                  <a:pt x="36772" y="167639"/>
                </a:lnTo>
                <a:lnTo>
                  <a:pt x="36010" y="167639"/>
                </a:lnTo>
                <a:lnTo>
                  <a:pt x="36010" y="163067"/>
                </a:lnTo>
                <a:lnTo>
                  <a:pt x="35248" y="163067"/>
                </a:lnTo>
                <a:lnTo>
                  <a:pt x="35248" y="159257"/>
                </a:lnTo>
                <a:lnTo>
                  <a:pt x="34486" y="159257"/>
                </a:lnTo>
                <a:lnTo>
                  <a:pt x="34486" y="155448"/>
                </a:lnTo>
                <a:lnTo>
                  <a:pt x="33724" y="155448"/>
                </a:lnTo>
                <a:lnTo>
                  <a:pt x="33724" y="150875"/>
                </a:lnTo>
                <a:lnTo>
                  <a:pt x="32962" y="150875"/>
                </a:lnTo>
                <a:lnTo>
                  <a:pt x="32962" y="147065"/>
                </a:lnTo>
                <a:lnTo>
                  <a:pt x="32200" y="147065"/>
                </a:lnTo>
                <a:lnTo>
                  <a:pt x="32200" y="142493"/>
                </a:lnTo>
                <a:lnTo>
                  <a:pt x="31438" y="142493"/>
                </a:lnTo>
                <a:lnTo>
                  <a:pt x="31438" y="138683"/>
                </a:lnTo>
                <a:lnTo>
                  <a:pt x="30676" y="138683"/>
                </a:lnTo>
                <a:lnTo>
                  <a:pt x="30676" y="134874"/>
                </a:lnTo>
                <a:lnTo>
                  <a:pt x="29914" y="134874"/>
                </a:lnTo>
                <a:lnTo>
                  <a:pt x="29914" y="130301"/>
                </a:lnTo>
                <a:lnTo>
                  <a:pt x="29152" y="130301"/>
                </a:lnTo>
                <a:lnTo>
                  <a:pt x="29152" y="126491"/>
                </a:lnTo>
                <a:lnTo>
                  <a:pt x="28390" y="126491"/>
                </a:lnTo>
                <a:lnTo>
                  <a:pt x="28390" y="121919"/>
                </a:lnTo>
                <a:lnTo>
                  <a:pt x="27628" y="121919"/>
                </a:lnTo>
                <a:lnTo>
                  <a:pt x="27628" y="118110"/>
                </a:lnTo>
                <a:lnTo>
                  <a:pt x="26866" y="118110"/>
                </a:lnTo>
                <a:lnTo>
                  <a:pt x="26866" y="113537"/>
                </a:lnTo>
                <a:lnTo>
                  <a:pt x="26104" y="113537"/>
                </a:lnTo>
                <a:lnTo>
                  <a:pt x="26104" y="109727"/>
                </a:lnTo>
                <a:lnTo>
                  <a:pt x="25342" y="109727"/>
                </a:lnTo>
                <a:lnTo>
                  <a:pt x="25342" y="105917"/>
                </a:lnTo>
                <a:lnTo>
                  <a:pt x="24580" y="105917"/>
                </a:lnTo>
                <a:lnTo>
                  <a:pt x="24580" y="101345"/>
                </a:lnTo>
                <a:lnTo>
                  <a:pt x="23818" y="101345"/>
                </a:lnTo>
                <a:lnTo>
                  <a:pt x="23818" y="97536"/>
                </a:lnTo>
                <a:lnTo>
                  <a:pt x="23056" y="97536"/>
                </a:lnTo>
                <a:lnTo>
                  <a:pt x="23056" y="92963"/>
                </a:lnTo>
                <a:lnTo>
                  <a:pt x="22294" y="92963"/>
                </a:lnTo>
                <a:lnTo>
                  <a:pt x="22294" y="89153"/>
                </a:lnTo>
                <a:lnTo>
                  <a:pt x="21532" y="89153"/>
                </a:lnTo>
                <a:lnTo>
                  <a:pt x="21532" y="85343"/>
                </a:lnTo>
                <a:lnTo>
                  <a:pt x="20770" y="85343"/>
                </a:lnTo>
                <a:lnTo>
                  <a:pt x="20770" y="80771"/>
                </a:lnTo>
                <a:lnTo>
                  <a:pt x="20008" y="80771"/>
                </a:lnTo>
                <a:lnTo>
                  <a:pt x="20008" y="76962"/>
                </a:lnTo>
                <a:lnTo>
                  <a:pt x="19246" y="76962"/>
                </a:lnTo>
                <a:lnTo>
                  <a:pt x="19246" y="72389"/>
                </a:lnTo>
                <a:lnTo>
                  <a:pt x="18484" y="72389"/>
                </a:lnTo>
                <a:lnTo>
                  <a:pt x="18484" y="68579"/>
                </a:lnTo>
                <a:lnTo>
                  <a:pt x="17722" y="68579"/>
                </a:lnTo>
                <a:lnTo>
                  <a:pt x="17722" y="64769"/>
                </a:lnTo>
                <a:lnTo>
                  <a:pt x="16960" y="64769"/>
                </a:lnTo>
                <a:lnTo>
                  <a:pt x="16960" y="60197"/>
                </a:lnTo>
                <a:lnTo>
                  <a:pt x="16198" y="60197"/>
                </a:lnTo>
                <a:lnTo>
                  <a:pt x="16198" y="56387"/>
                </a:lnTo>
                <a:lnTo>
                  <a:pt x="15436" y="56387"/>
                </a:lnTo>
                <a:lnTo>
                  <a:pt x="15436" y="51815"/>
                </a:lnTo>
                <a:lnTo>
                  <a:pt x="14674" y="51815"/>
                </a:lnTo>
                <a:lnTo>
                  <a:pt x="14674" y="48005"/>
                </a:lnTo>
                <a:lnTo>
                  <a:pt x="13912" y="48005"/>
                </a:lnTo>
                <a:lnTo>
                  <a:pt x="13912" y="43433"/>
                </a:lnTo>
                <a:lnTo>
                  <a:pt x="13150" y="43433"/>
                </a:lnTo>
                <a:lnTo>
                  <a:pt x="13150" y="39623"/>
                </a:lnTo>
                <a:lnTo>
                  <a:pt x="12388" y="39623"/>
                </a:lnTo>
                <a:lnTo>
                  <a:pt x="12388" y="35813"/>
                </a:lnTo>
                <a:lnTo>
                  <a:pt x="11626" y="35813"/>
                </a:lnTo>
                <a:lnTo>
                  <a:pt x="11626" y="31241"/>
                </a:lnTo>
                <a:lnTo>
                  <a:pt x="10864" y="31241"/>
                </a:lnTo>
                <a:lnTo>
                  <a:pt x="10864" y="27431"/>
                </a:lnTo>
                <a:lnTo>
                  <a:pt x="10102" y="27431"/>
                </a:lnTo>
                <a:lnTo>
                  <a:pt x="10102" y="22859"/>
                </a:lnTo>
                <a:lnTo>
                  <a:pt x="9340" y="22859"/>
                </a:lnTo>
                <a:lnTo>
                  <a:pt x="9340" y="19049"/>
                </a:lnTo>
                <a:lnTo>
                  <a:pt x="8578" y="19049"/>
                </a:lnTo>
                <a:lnTo>
                  <a:pt x="8578" y="15239"/>
                </a:lnTo>
                <a:lnTo>
                  <a:pt x="7816" y="15239"/>
                </a:lnTo>
                <a:lnTo>
                  <a:pt x="7816" y="10667"/>
                </a:lnTo>
                <a:lnTo>
                  <a:pt x="7054" y="10667"/>
                </a:lnTo>
                <a:lnTo>
                  <a:pt x="7054" y="6857"/>
                </a:lnTo>
                <a:lnTo>
                  <a:pt x="6292" y="6857"/>
                </a:lnTo>
                <a:lnTo>
                  <a:pt x="6292" y="2285"/>
                </a:lnTo>
                <a:lnTo>
                  <a:pt x="5530" y="2285"/>
                </a:lnTo>
                <a:lnTo>
                  <a:pt x="5530" y="0"/>
                </a:lnTo>
                <a:lnTo>
                  <a:pt x="0" y="0"/>
                </a:lnTo>
                <a:lnTo>
                  <a:pt x="77158" y="417576"/>
                </a:lnTo>
                <a:lnTo>
                  <a:pt x="77920" y="419862"/>
                </a:lnTo>
                <a:lnTo>
                  <a:pt x="80206" y="422148"/>
                </a:lnTo>
                <a:lnTo>
                  <a:pt x="83254" y="421386"/>
                </a:lnTo>
                <a:lnTo>
                  <a:pt x="112146" y="416051"/>
                </a:lnTo>
                <a:close/>
              </a:path>
              <a:path w="2366010" h="422275">
                <a:moveTo>
                  <a:pt x="2365669" y="0"/>
                </a:moveTo>
                <a:lnTo>
                  <a:pt x="2334202" y="0"/>
                </a:lnTo>
                <a:lnTo>
                  <a:pt x="87064" y="415290"/>
                </a:lnTo>
                <a:lnTo>
                  <a:pt x="82492" y="416051"/>
                </a:lnTo>
                <a:lnTo>
                  <a:pt x="112146" y="416051"/>
                </a:lnTo>
                <a:lnTo>
                  <a:pt x="2365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220298" y="5872734"/>
            <a:ext cx="2331125" cy="41681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214823" y="5872733"/>
            <a:ext cx="2366010" cy="422275"/>
          </a:xfrm>
          <a:custGeom>
            <a:avLst/>
            <a:gdLst/>
            <a:ahLst/>
            <a:cxnLst/>
            <a:rect l="l" t="t" r="r" b="b"/>
            <a:pathLst>
              <a:path w="2366010" h="422275">
                <a:moveTo>
                  <a:pt x="86209" y="410651"/>
                </a:moveTo>
                <a:lnTo>
                  <a:pt x="10498" y="0"/>
                </a:lnTo>
                <a:lnTo>
                  <a:pt x="0" y="0"/>
                </a:lnTo>
                <a:lnTo>
                  <a:pt x="77158" y="417576"/>
                </a:lnTo>
                <a:lnTo>
                  <a:pt x="77920" y="419862"/>
                </a:lnTo>
                <a:lnTo>
                  <a:pt x="80206" y="422148"/>
                </a:lnTo>
                <a:lnTo>
                  <a:pt x="81730" y="421767"/>
                </a:lnTo>
                <a:lnTo>
                  <a:pt x="81730" y="411480"/>
                </a:lnTo>
                <a:lnTo>
                  <a:pt x="86209" y="410651"/>
                </a:lnTo>
                <a:close/>
              </a:path>
              <a:path w="2366010" h="422275">
                <a:moveTo>
                  <a:pt x="87064" y="415290"/>
                </a:moveTo>
                <a:lnTo>
                  <a:pt x="86209" y="410651"/>
                </a:lnTo>
                <a:lnTo>
                  <a:pt x="81730" y="411480"/>
                </a:lnTo>
                <a:lnTo>
                  <a:pt x="87064" y="415290"/>
                </a:lnTo>
                <a:close/>
              </a:path>
              <a:path w="2366010" h="422275">
                <a:moveTo>
                  <a:pt x="87064" y="420682"/>
                </a:moveTo>
                <a:lnTo>
                  <a:pt x="87064" y="415290"/>
                </a:lnTo>
                <a:lnTo>
                  <a:pt x="81730" y="411480"/>
                </a:lnTo>
                <a:lnTo>
                  <a:pt x="81730" y="421767"/>
                </a:lnTo>
                <a:lnTo>
                  <a:pt x="83254" y="421386"/>
                </a:lnTo>
                <a:lnTo>
                  <a:pt x="87064" y="420682"/>
                </a:lnTo>
                <a:close/>
              </a:path>
              <a:path w="2366010" h="422275">
                <a:moveTo>
                  <a:pt x="2365669" y="0"/>
                </a:moveTo>
                <a:lnTo>
                  <a:pt x="2306992" y="0"/>
                </a:lnTo>
                <a:lnTo>
                  <a:pt x="86209" y="410651"/>
                </a:lnTo>
                <a:lnTo>
                  <a:pt x="87064" y="415290"/>
                </a:lnTo>
                <a:lnTo>
                  <a:pt x="87064" y="420682"/>
                </a:lnTo>
                <a:lnTo>
                  <a:pt x="2365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423045" y="5872734"/>
            <a:ext cx="641604" cy="1219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21</a:t>
            </a:fld>
          </a:p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85"/>
              <a:t>W</a:t>
            </a:r>
            <a:r>
              <a:rPr dirty="0" spc="10"/>
              <a:t>o</a:t>
            </a:r>
            <a:r>
              <a:rPr dirty="0" spc="-50"/>
              <a:t>r</a:t>
            </a:r>
            <a:r>
              <a:rPr dirty="0" spc="10"/>
              <a:t>a</a:t>
            </a:r>
            <a:r>
              <a:rPr dirty="0" spc="5"/>
              <a:t>u</a:t>
            </a:r>
            <a:r>
              <a:rPr dirty="0" spc="5"/>
              <a:t>f</a:t>
            </a:r>
            <a:r>
              <a:rPr dirty="0"/>
              <a:t> </a:t>
            </a:r>
            <a:r>
              <a:rPr dirty="0" spc="5"/>
              <a:t>soll</a:t>
            </a:r>
            <a:r>
              <a:rPr dirty="0" spc="-30"/>
              <a:t>t</a:t>
            </a:r>
            <a:r>
              <a:rPr dirty="0" spc="10"/>
              <a:t>e</a:t>
            </a:r>
            <a:r>
              <a:rPr dirty="0"/>
              <a:t> </a:t>
            </a:r>
            <a:r>
              <a:rPr dirty="0" spc="10"/>
              <a:t>ich</a:t>
            </a:r>
            <a:r>
              <a:rPr dirty="0"/>
              <a:t> </a:t>
            </a:r>
            <a:r>
              <a:rPr dirty="0" spc="5"/>
              <a:t>be</a:t>
            </a:r>
            <a:r>
              <a:rPr dirty="0" spc="5"/>
              <a:t>i</a:t>
            </a:r>
            <a:r>
              <a:rPr dirty="0" spc="15"/>
              <a:t> </a:t>
            </a:r>
            <a:r>
              <a:rPr dirty="0" spc="5"/>
              <a:t>de</a:t>
            </a:r>
            <a:r>
              <a:rPr dirty="0" spc="5"/>
              <a:t>r</a:t>
            </a:r>
            <a:r>
              <a:rPr dirty="0" spc="10"/>
              <a:t> </a:t>
            </a:r>
            <a:r>
              <a:rPr dirty="0" spc="10"/>
              <a:t>Sp</a:t>
            </a:r>
            <a:r>
              <a:rPr dirty="0" spc="-50"/>
              <a:t>r</a:t>
            </a:r>
            <a:r>
              <a:rPr dirty="0" spc="10"/>
              <a:t>ache</a:t>
            </a:r>
            <a:r>
              <a:rPr dirty="0" spc="5"/>
              <a:t> </a:t>
            </a:r>
            <a:r>
              <a:rPr dirty="0" spc="10"/>
              <a:t>ac</a:t>
            </a:r>
            <a:r>
              <a:rPr dirty="0" spc="-15"/>
              <a:t>h</a:t>
            </a:r>
            <a:r>
              <a:rPr dirty="0" spc="-25"/>
              <a:t>t</a:t>
            </a:r>
            <a:r>
              <a:rPr dirty="0" spc="10"/>
              <a:t>en?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07381" y="1152969"/>
            <a:ext cx="3683000" cy="905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400"/>
              </a:lnSpc>
            </a:pPr>
            <a:r>
              <a:rPr dirty="0" sz="1500" spc="-5">
                <a:latin typeface="Calibri"/>
                <a:cs typeface="Calibri"/>
              </a:rPr>
              <a:t>Di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Sp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che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s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o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 ein</a:t>
            </a:r>
            <a:r>
              <a:rPr dirty="0" sz="1500" spc="-25" b="1">
                <a:solidFill>
                  <a:srgbClr val="E46C0A"/>
                </a:solidFill>
                <a:latin typeface="Calibri"/>
                <a:cs typeface="Calibri"/>
              </a:rPr>
              <a:t>f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ac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h</a:t>
            </a:r>
            <a:r>
              <a:rPr dirty="0" sz="1500" spc="-1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wie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 möglic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h </a:t>
            </a:r>
            <a:r>
              <a:rPr dirty="0" sz="1500">
                <a:latin typeface="Calibri"/>
                <a:cs typeface="Calibri"/>
              </a:rPr>
              <a:t>sein. </a:t>
            </a:r>
            <a:r>
              <a:rPr dirty="0" sz="1500" spc="-5">
                <a:latin typeface="Calibri"/>
                <a:cs typeface="Calibri"/>
              </a:rPr>
              <a:t>Di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dar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5">
                <a:latin typeface="Calibri"/>
                <a:cs typeface="Calibri"/>
              </a:rPr>
              <a:t>l</a:t>
            </a:r>
            <a:r>
              <a:rPr dirty="0" sz="1500">
                <a:latin typeface="Calibri"/>
                <a:cs typeface="Calibri"/>
              </a:rPr>
              <a:t>enden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Sac</a:t>
            </a:r>
            <a:r>
              <a:rPr dirty="0" sz="1500" spc="-25">
                <a:latin typeface="Calibri"/>
                <a:cs typeface="Calibri"/>
              </a:rPr>
              <a:t>h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erhal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sind </a:t>
            </a:r>
            <a:r>
              <a:rPr dirty="0" sz="1500" spc="-5">
                <a:latin typeface="Calibri"/>
                <a:cs typeface="Calibri"/>
              </a:rPr>
              <a:t>of</a:t>
            </a:r>
            <a:r>
              <a:rPr dirty="0" sz="1500">
                <a:latin typeface="Calibri"/>
                <a:cs typeface="Calibri"/>
              </a:rPr>
              <a:t>t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pli</a:t>
            </a:r>
            <a:r>
              <a:rPr dirty="0" sz="1500" spc="-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iert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nnöti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ieri</a:t>
            </a:r>
            <a:r>
              <a:rPr dirty="0" sz="1500" spc="-1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Sp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che</a:t>
            </a:r>
            <a:r>
              <a:rPr dirty="0" sz="1500">
                <a:latin typeface="Calibri"/>
                <a:cs typeface="Calibri"/>
              </a:rPr>
              <a:t> 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 mei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 </a:t>
            </a:r>
            <a:r>
              <a:rPr dirty="0" sz="1500" spc="-2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eichen für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ehlende </a:t>
            </a:r>
            <a:r>
              <a:rPr dirty="0" sz="1500" spc="-5">
                <a:latin typeface="Calibri"/>
                <a:cs typeface="Calibri"/>
              </a:rPr>
              <a:t>Sub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 spc="-5">
                <a:latin typeface="Calibri"/>
                <a:cs typeface="Calibri"/>
              </a:rPr>
              <a:t>anz.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6497" y="3081527"/>
            <a:ext cx="4526279" cy="274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03" y="3355085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6497" y="3355847"/>
            <a:ext cx="4526279" cy="838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03" y="4194047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949052" y="1141504"/>
            <a:ext cx="3874770" cy="5311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170">
                <a:solidFill>
                  <a:srgbClr val="E46C0A"/>
                </a:solidFill>
                <a:latin typeface="Arial"/>
                <a:cs typeface="Arial"/>
              </a:rPr>
              <a:t>./</a:t>
            </a:r>
            <a:r>
              <a:rPr dirty="0" sz="1500" spc="-80">
                <a:solidFill>
                  <a:srgbClr val="E46C0A"/>
                </a:solidFill>
                <a:latin typeface="Arial"/>
                <a:cs typeface="Arial"/>
              </a:rPr>
              <a:t> </a:t>
            </a:r>
            <a:r>
              <a:rPr dirty="0" sz="1500" spc="-2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rmulie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sachlich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-5">
                <a:latin typeface="Calibri"/>
                <a:cs typeface="Calibri"/>
              </a:rPr>
              <a:t> p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äzise!</a:t>
            </a:r>
            <a:endParaRPr sz="1500">
              <a:latin typeface="Calibri"/>
              <a:cs typeface="Calibri"/>
            </a:endParaRPr>
          </a:p>
          <a:p>
            <a:pPr marL="205740" marR="106045" indent="-193675">
              <a:lnSpc>
                <a:spcPct val="100000"/>
              </a:lnSpc>
              <a:spcBef>
                <a:spcPts val="655"/>
              </a:spcBef>
            </a:pPr>
            <a:r>
              <a:rPr dirty="0" sz="1500" spc="170">
                <a:solidFill>
                  <a:srgbClr val="E46C0A"/>
                </a:solidFill>
                <a:latin typeface="Arial"/>
                <a:cs typeface="Arial"/>
              </a:rPr>
              <a:t>./</a:t>
            </a:r>
            <a:r>
              <a:rPr dirty="0" sz="1500" spc="-80">
                <a:solidFill>
                  <a:srgbClr val="E46C0A"/>
                </a:solidFill>
                <a:latin typeface="Arial"/>
                <a:cs typeface="Arial"/>
              </a:rPr>
              <a:t>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ermeiden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F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emd</a:t>
            </a:r>
            <a:r>
              <a:rPr dirty="0" sz="1500" spc="-20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or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ode</a:t>
            </a:r>
            <a:r>
              <a:rPr dirty="0" sz="1500">
                <a:latin typeface="Calibri"/>
                <a:cs typeface="Calibri"/>
              </a:rPr>
              <a:t>r Anglizismen,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o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nöti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sind!</a:t>
            </a:r>
            <a:endParaRPr sz="1500">
              <a:latin typeface="Calibri"/>
              <a:cs typeface="Calibri"/>
            </a:endParaRPr>
          </a:p>
          <a:p>
            <a:pPr marL="205740" marR="57785" indent="-193675">
              <a:lnSpc>
                <a:spcPct val="100000"/>
              </a:lnSpc>
              <a:spcBef>
                <a:spcPts val="655"/>
              </a:spcBef>
            </a:pPr>
            <a:r>
              <a:rPr dirty="0" sz="1500" spc="170">
                <a:solidFill>
                  <a:srgbClr val="E46C0A"/>
                </a:solidFill>
                <a:latin typeface="Arial"/>
                <a:cs typeface="Arial"/>
              </a:rPr>
              <a:t>./</a:t>
            </a:r>
            <a:r>
              <a:rPr dirty="0" sz="1500" spc="-80">
                <a:solidFill>
                  <a:srgbClr val="E46C0A"/>
                </a:solidFill>
                <a:latin typeface="Arial"/>
                <a:cs typeface="Arial"/>
              </a:rPr>
              <a:t>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ermeiden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All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agssp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ache!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All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agssp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ache</a:t>
            </a:r>
            <a:r>
              <a:rPr dirty="0" sz="1500">
                <a:latin typeface="Calibri"/>
                <a:cs typeface="Calibri"/>
              </a:rPr>
              <a:t> 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 uneindeut</a:t>
            </a:r>
            <a:r>
              <a:rPr dirty="0" sz="1500" spc="10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ele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l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Ang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z.</a:t>
            </a:r>
            <a:r>
              <a:rPr dirty="0" sz="1500">
                <a:latin typeface="Calibri"/>
                <a:cs typeface="Calibri"/>
              </a:rPr>
              <a:t>B.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enn </a:t>
            </a:r>
            <a:r>
              <a:rPr dirty="0" sz="1500" spc="-1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‚</a:t>
            </a:r>
            <a:r>
              <a:rPr dirty="0" sz="1500" spc="-5" i="1">
                <a:latin typeface="Calibri"/>
                <a:cs typeface="Calibri"/>
              </a:rPr>
              <a:t>u</a:t>
            </a:r>
            <a:r>
              <a:rPr dirty="0" sz="1500" i="1">
                <a:latin typeface="Calibri"/>
                <a:cs typeface="Calibri"/>
              </a:rPr>
              <a:t>n</a:t>
            </a:r>
            <a:r>
              <a:rPr dirty="0" sz="1500" spc="-5" i="1">
                <a:latin typeface="Calibri"/>
                <a:cs typeface="Calibri"/>
              </a:rPr>
              <a:t>h</a:t>
            </a:r>
            <a:r>
              <a:rPr dirty="0" sz="1500" i="1">
                <a:latin typeface="Calibri"/>
                <a:cs typeface="Calibri"/>
              </a:rPr>
              <a:t>eimlich</a:t>
            </a:r>
            <a:r>
              <a:rPr dirty="0" sz="1500" spc="20" i="1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1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‘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endParaRPr sz="1500">
              <a:latin typeface="Calibri"/>
              <a:cs typeface="Calibri"/>
            </a:endParaRPr>
          </a:p>
          <a:p>
            <a:pPr marL="205740">
              <a:lnSpc>
                <a:spcPct val="100000"/>
              </a:lnSpc>
              <a:spcBef>
                <a:spcPts val="15"/>
              </a:spcBef>
            </a:pPr>
            <a:r>
              <a:rPr dirty="0" sz="1500">
                <a:latin typeface="Calibri"/>
                <a:cs typeface="Calibri"/>
              </a:rPr>
              <a:t>…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280">
                <a:latin typeface="Arial"/>
                <a:cs typeface="Arial"/>
              </a:rPr>
              <a:t>☺</a:t>
            </a:r>
            <a:endParaRPr sz="1500">
              <a:latin typeface="Arial"/>
              <a:cs typeface="Arial"/>
            </a:endParaRPr>
          </a:p>
          <a:p>
            <a:pPr marL="205740" marR="181610" indent="-193675">
              <a:lnSpc>
                <a:spcPct val="100699"/>
              </a:lnSpc>
              <a:spcBef>
                <a:spcPts val="630"/>
              </a:spcBef>
            </a:pPr>
            <a:r>
              <a:rPr dirty="0" sz="1500" spc="170">
                <a:solidFill>
                  <a:srgbClr val="E46C0A"/>
                </a:solidFill>
                <a:latin typeface="Arial"/>
                <a:cs typeface="Arial"/>
              </a:rPr>
              <a:t>./</a:t>
            </a:r>
            <a:r>
              <a:rPr dirty="0" sz="1500" spc="-80">
                <a:solidFill>
                  <a:srgbClr val="E46C0A"/>
                </a:solidFill>
                <a:latin typeface="Arial"/>
                <a:cs typeface="Arial"/>
              </a:rPr>
              <a:t> </a:t>
            </a:r>
            <a:r>
              <a:rPr dirty="0" sz="1500" spc="-2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rmulie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möglich</a:t>
            </a:r>
            <a:r>
              <a:rPr dirty="0" sz="1500" spc="-2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ur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S</a:t>
            </a:r>
            <a:r>
              <a:rPr dirty="0" sz="1500" spc="-15">
                <a:latin typeface="Calibri"/>
                <a:cs typeface="Calibri"/>
              </a:rPr>
              <a:t>ä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e! </a:t>
            </a:r>
            <a:r>
              <a:rPr dirty="0" sz="1500" spc="-5">
                <a:latin typeface="Calibri"/>
                <a:cs typeface="Calibri"/>
              </a:rPr>
              <a:t>Dabei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flüssig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lesba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bleiben.</a:t>
            </a:r>
            <a:endParaRPr sz="1500">
              <a:latin typeface="Calibri"/>
              <a:cs typeface="Calibri"/>
            </a:endParaRPr>
          </a:p>
          <a:p>
            <a:pPr marL="205740" marR="19685" indent="-193675">
              <a:lnSpc>
                <a:spcPct val="100499"/>
              </a:lnSpc>
              <a:spcBef>
                <a:spcPts val="640"/>
              </a:spcBef>
            </a:pPr>
            <a:r>
              <a:rPr dirty="0" sz="1500" spc="170">
                <a:solidFill>
                  <a:srgbClr val="E46C0A"/>
                </a:solidFill>
                <a:latin typeface="Arial"/>
                <a:cs typeface="Arial"/>
              </a:rPr>
              <a:t>./</a:t>
            </a:r>
            <a:r>
              <a:rPr dirty="0" sz="1500" spc="-80">
                <a:solidFill>
                  <a:srgbClr val="E46C0A"/>
                </a:solidFill>
                <a:latin typeface="Arial"/>
                <a:cs typeface="Arial"/>
              </a:rPr>
              <a:t>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alles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eb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auc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 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d,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insbesonde</a:t>
            </a:r>
            <a:r>
              <a:rPr dirty="0" sz="1500" spc="-1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Füll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or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unnöti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 Ad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erbien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(z.B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‚</a:t>
            </a:r>
            <a:r>
              <a:rPr dirty="0" sz="1500" i="1">
                <a:latin typeface="Calibri"/>
                <a:cs typeface="Calibri"/>
              </a:rPr>
              <a:t>natürl</a:t>
            </a:r>
            <a:r>
              <a:rPr dirty="0" sz="1500" spc="5" i="1">
                <a:latin typeface="Calibri"/>
                <a:cs typeface="Calibri"/>
              </a:rPr>
              <a:t>i</a:t>
            </a:r>
            <a:r>
              <a:rPr dirty="0" sz="1500" i="1">
                <a:latin typeface="Calibri"/>
                <a:cs typeface="Calibri"/>
              </a:rPr>
              <a:t>c</a:t>
            </a:r>
            <a:r>
              <a:rPr dirty="0" sz="1500" spc="-5" i="1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‘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u.ä.)!</a:t>
            </a:r>
            <a:endParaRPr sz="1500">
              <a:latin typeface="Calibri"/>
              <a:cs typeface="Calibri"/>
            </a:endParaRPr>
          </a:p>
          <a:p>
            <a:pPr marL="205740" marR="5080" indent="-193675">
              <a:lnSpc>
                <a:spcPct val="100400"/>
              </a:lnSpc>
              <a:spcBef>
                <a:spcPts val="645"/>
              </a:spcBef>
            </a:pPr>
            <a:r>
              <a:rPr dirty="0" sz="1500" spc="170">
                <a:solidFill>
                  <a:srgbClr val="E46C0A"/>
                </a:solidFill>
                <a:latin typeface="Arial"/>
                <a:cs typeface="Arial"/>
              </a:rPr>
              <a:t>./</a:t>
            </a:r>
            <a:r>
              <a:rPr dirty="0" sz="1500" spc="-80">
                <a:solidFill>
                  <a:srgbClr val="E46C0A"/>
                </a:solidFill>
                <a:latin typeface="Arial"/>
                <a:cs typeface="Arial"/>
              </a:rPr>
              <a:t>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ermeiden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Abkür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en! </a:t>
            </a:r>
            <a:r>
              <a:rPr dirty="0" sz="1500" spc="-70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o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25">
                <a:latin typeface="Calibri"/>
                <a:cs typeface="Calibri"/>
              </a:rPr>
              <a:t>n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meidlich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sind,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müssen sie bei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7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endung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aus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eschrieben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di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kt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hi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ls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bkür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ung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K</a:t>
            </a:r>
            <a:r>
              <a:rPr dirty="0" sz="1500">
                <a:latin typeface="Calibri"/>
                <a:cs typeface="Calibri"/>
              </a:rPr>
              <a:t>lammern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setz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</a:t>
            </a:r>
            <a:r>
              <a:rPr dirty="0" sz="1500" spc="-5">
                <a:latin typeface="Calibri"/>
                <a:cs typeface="Calibri"/>
              </a:rPr>
              <a:t> (z.B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‚Im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St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10">
                <a:latin typeface="Calibri"/>
                <a:cs typeface="Calibri"/>
              </a:rPr>
              <a:t>a</a:t>
            </a:r>
            <a:r>
              <a:rPr dirty="0" sz="1500" spc="-40">
                <a:latin typeface="Calibri"/>
                <a:cs typeface="Calibri"/>
              </a:rPr>
              <a:t>f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esetzbuc</a:t>
            </a:r>
            <a:r>
              <a:rPr dirty="0" sz="1500">
                <a:latin typeface="Calibri"/>
                <a:cs typeface="Calibri"/>
              </a:rPr>
              <a:t>h der Bunde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epublik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Deutschland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(StGB</a:t>
            </a:r>
            <a:r>
              <a:rPr dirty="0" sz="1500">
                <a:latin typeface="Calibri"/>
                <a:cs typeface="Calibri"/>
              </a:rPr>
              <a:t>)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hei</a:t>
            </a:r>
            <a:r>
              <a:rPr dirty="0" sz="1500" spc="-30">
                <a:latin typeface="Calibri"/>
                <a:cs typeface="Calibri"/>
              </a:rPr>
              <a:t>ß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hier</a:t>
            </a:r>
            <a:r>
              <a:rPr dirty="0" sz="1500" spc="-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…‘)</a:t>
            </a:r>
            <a:endParaRPr sz="1500">
              <a:latin typeface="Calibri"/>
              <a:cs typeface="Calibri"/>
            </a:endParaRPr>
          </a:p>
          <a:p>
            <a:pPr algn="just" marL="205740" marR="171450" indent="-193675">
              <a:lnSpc>
                <a:spcPct val="100000"/>
              </a:lnSpc>
              <a:spcBef>
                <a:spcPts val="650"/>
              </a:spcBef>
            </a:pPr>
            <a:r>
              <a:rPr dirty="0" sz="1500" spc="170">
                <a:solidFill>
                  <a:srgbClr val="E46C0A"/>
                </a:solidFill>
                <a:latin typeface="Arial"/>
                <a:cs typeface="Arial"/>
              </a:rPr>
              <a:t>./</a:t>
            </a:r>
            <a:r>
              <a:rPr dirty="0" sz="1500" spc="-80">
                <a:solidFill>
                  <a:srgbClr val="E46C0A"/>
                </a:solidFill>
                <a:latin typeface="Arial"/>
                <a:cs typeface="Arial"/>
              </a:rPr>
              <a:t> </a:t>
            </a:r>
            <a:r>
              <a:rPr dirty="0" sz="1500">
                <a:latin typeface="Calibri"/>
                <a:cs typeface="Calibri"/>
              </a:rPr>
              <a:t>Ac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k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 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tsch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ibun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ichensetzung</a:t>
            </a:r>
            <a:r>
              <a:rPr dirty="0" sz="1500">
                <a:latin typeface="Calibri"/>
                <a:cs typeface="Calibri"/>
              </a:rPr>
              <a:t>!</a:t>
            </a:r>
            <a:r>
              <a:rPr dirty="0" sz="1500" spc="-5">
                <a:latin typeface="Calibri"/>
                <a:cs typeface="Calibri"/>
              </a:rPr>
              <a:t> De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lie</a:t>
            </a:r>
            <a:r>
              <a:rPr dirty="0" sz="1500" spc="-30">
                <a:latin typeface="Calibri"/>
                <a:cs typeface="Calibri"/>
              </a:rPr>
              <a:t>ß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sic</a:t>
            </a:r>
            <a:r>
              <a:rPr dirty="0" sz="1500">
                <a:latin typeface="Calibri"/>
                <a:cs typeface="Calibri"/>
              </a:rPr>
              <a:t>h </a:t>
            </a:r>
            <a:r>
              <a:rPr dirty="0" sz="1500" spc="-5">
                <a:latin typeface="Calibri"/>
                <a:cs typeface="Calibri"/>
              </a:rPr>
              <a:t>dan</a:t>
            </a:r>
            <a:r>
              <a:rPr dirty="0" sz="1500">
                <a:latin typeface="Calibri"/>
                <a:cs typeface="Calibri"/>
              </a:rPr>
              <a:t>n ei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cher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wirk</a:t>
            </a:r>
            <a:r>
              <a:rPr dirty="0" sz="1500">
                <a:latin typeface="Calibri"/>
                <a:cs typeface="Calibri"/>
              </a:rPr>
              <a:t>t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ert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uen</a:t>
            </a:r>
            <a:r>
              <a:rPr dirty="0" sz="1500" spc="-1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wü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di</a:t>
            </a:r>
            <a:r>
              <a:rPr dirty="0" sz="1500" spc="-1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86497" y="4194809"/>
            <a:ext cx="4526279" cy="1907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21</a:t>
            </a:fld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85"/>
              <a:t>W</a:t>
            </a:r>
            <a:r>
              <a:rPr dirty="0" spc="10"/>
              <a:t>o</a:t>
            </a:r>
            <a:r>
              <a:rPr dirty="0" spc="-50"/>
              <a:t>r</a:t>
            </a:r>
            <a:r>
              <a:rPr dirty="0" spc="10"/>
              <a:t>a</a:t>
            </a:r>
            <a:r>
              <a:rPr dirty="0" spc="5"/>
              <a:t>u</a:t>
            </a:r>
            <a:r>
              <a:rPr dirty="0" spc="5"/>
              <a:t>f</a:t>
            </a:r>
            <a:r>
              <a:rPr dirty="0"/>
              <a:t> </a:t>
            </a:r>
            <a:r>
              <a:rPr dirty="0" spc="5"/>
              <a:t>soll</a:t>
            </a:r>
            <a:r>
              <a:rPr dirty="0" spc="-30"/>
              <a:t>t</a:t>
            </a:r>
            <a:r>
              <a:rPr dirty="0" spc="10"/>
              <a:t>e</a:t>
            </a:r>
            <a:r>
              <a:rPr dirty="0"/>
              <a:t> </a:t>
            </a:r>
            <a:r>
              <a:rPr dirty="0" spc="10"/>
              <a:t>ich</a:t>
            </a:r>
            <a:r>
              <a:rPr dirty="0"/>
              <a:t> </a:t>
            </a:r>
            <a:r>
              <a:rPr dirty="0" spc="5"/>
              <a:t>be</a:t>
            </a:r>
            <a:r>
              <a:rPr dirty="0" spc="5"/>
              <a:t>i</a:t>
            </a:r>
            <a:r>
              <a:rPr dirty="0" spc="15"/>
              <a:t> </a:t>
            </a:r>
            <a:r>
              <a:rPr dirty="0" spc="5"/>
              <a:t>de</a:t>
            </a:r>
            <a:r>
              <a:rPr dirty="0" spc="5"/>
              <a:t>r</a:t>
            </a:r>
            <a:r>
              <a:rPr dirty="0" spc="10"/>
              <a:t> </a:t>
            </a:r>
            <a:r>
              <a:rPr dirty="0" spc="10"/>
              <a:t>Sp</a:t>
            </a:r>
            <a:r>
              <a:rPr dirty="0" spc="-50"/>
              <a:t>r</a:t>
            </a:r>
            <a:r>
              <a:rPr dirty="0" spc="10"/>
              <a:t>ache</a:t>
            </a:r>
            <a:r>
              <a:rPr dirty="0" spc="5"/>
              <a:t> </a:t>
            </a:r>
            <a:r>
              <a:rPr dirty="0" spc="10"/>
              <a:t>ac</a:t>
            </a:r>
            <a:r>
              <a:rPr dirty="0" spc="-15"/>
              <a:t>h</a:t>
            </a:r>
            <a:r>
              <a:rPr dirty="0" spc="-25"/>
              <a:t>t</a:t>
            </a:r>
            <a:r>
              <a:rPr dirty="0" spc="10"/>
              <a:t>en?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89840" y="1152969"/>
            <a:ext cx="4007485" cy="397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890">
              <a:lnSpc>
                <a:spcPct val="100400"/>
              </a:lnSpc>
            </a:pPr>
            <a:r>
              <a:rPr dirty="0" sz="1500" spc="-5">
                <a:latin typeface="Calibri"/>
                <a:cs typeface="Calibri"/>
              </a:rPr>
              <a:t>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aue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all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emeinen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Sp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ch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eb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 nur ‚mit</a:t>
            </a:r>
            <a:r>
              <a:rPr dirty="0" sz="1500" spc="-2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mei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t‘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sind,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Männer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immer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nennen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sind. Gesellsch</a:t>
            </a:r>
            <a:r>
              <a:rPr dirty="0" sz="1500" spc="-10">
                <a:latin typeface="Calibri"/>
                <a:cs typeface="Calibri"/>
              </a:rPr>
              <a:t>a</a:t>
            </a:r>
            <a:r>
              <a:rPr dirty="0" sz="1500" spc="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tskritisch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hier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ub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tiler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drüc</a:t>
            </a:r>
            <a:r>
              <a:rPr dirty="0" sz="1500" spc="-2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ungsmechanismu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</a:t>
            </a:r>
            <a:r>
              <a:rPr dirty="0" sz="1500" spc="-15">
                <a:latin typeface="Calibri"/>
                <a:cs typeface="Calibri"/>
              </a:rPr>
              <a:t>s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 spc="-5">
                <a:latin typeface="Calibri"/>
                <a:cs typeface="Calibri"/>
              </a:rPr>
              <a:t>umachen,</a:t>
            </a:r>
            <a:r>
              <a:rPr dirty="0" sz="1500" spc="-5">
                <a:latin typeface="Calibri"/>
                <a:cs typeface="Calibri"/>
              </a:rPr>
              <a:t> a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dem wir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uns 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 spc="-2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zialen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Arbeit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eili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 </a:t>
            </a:r>
            <a:r>
              <a:rPr dirty="0" sz="1500" spc="-55" i="1">
                <a:latin typeface="Calibri"/>
                <a:cs typeface="Calibri"/>
              </a:rPr>
              <a:t>k</a:t>
            </a:r>
            <a:r>
              <a:rPr dirty="0" sz="1500" i="1">
                <a:latin typeface="Calibri"/>
                <a:cs typeface="Calibri"/>
              </a:rPr>
              <a:t>ö</a:t>
            </a:r>
            <a:r>
              <a:rPr dirty="0" sz="1500" spc="-5" i="1">
                <a:latin typeface="Calibri"/>
                <a:cs typeface="Calibri"/>
              </a:rPr>
              <a:t>nne</a:t>
            </a:r>
            <a:r>
              <a:rPr dirty="0" sz="1500" i="1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enn wir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glaubh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ft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Diskriminie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rung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tig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15">
                <a:latin typeface="Calibri"/>
                <a:cs typeface="Calibri"/>
              </a:rPr>
              <a:t>rg</a:t>
            </a:r>
            <a:r>
              <a:rPr dirty="0" sz="1500">
                <a:latin typeface="Calibri"/>
                <a:cs typeface="Calibri"/>
              </a:rPr>
              <a:t>ehen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llen.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645"/>
              </a:spcBef>
            </a:pPr>
            <a:r>
              <a:rPr dirty="0" sz="1500" spc="-5" i="1">
                <a:latin typeface="Calibri"/>
                <a:cs typeface="Calibri"/>
              </a:rPr>
              <a:t>Sprach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verändert</a:t>
            </a:r>
            <a:r>
              <a:rPr dirty="0" sz="1500" spc="-10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sic</a:t>
            </a:r>
            <a:r>
              <a:rPr dirty="0" sz="1500" i="1">
                <a:latin typeface="Calibri"/>
                <a:cs typeface="Calibri"/>
              </a:rPr>
              <a:t>h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im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Lau</a:t>
            </a:r>
            <a:r>
              <a:rPr dirty="0" sz="1500" spc="-25" i="1">
                <a:latin typeface="Calibri"/>
                <a:cs typeface="Calibri"/>
              </a:rPr>
              <a:t>f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spc="-10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der</a:t>
            </a:r>
            <a:r>
              <a:rPr dirty="0" sz="1500" spc="-10" i="1">
                <a:latin typeface="Calibri"/>
                <a:cs typeface="Calibri"/>
              </a:rPr>
              <a:t> </a:t>
            </a:r>
            <a:r>
              <a:rPr dirty="0" sz="1500" spc="-20" i="1">
                <a:latin typeface="Calibri"/>
                <a:cs typeface="Calibri"/>
              </a:rPr>
              <a:t>Z</a:t>
            </a:r>
            <a:r>
              <a:rPr dirty="0" sz="1500" i="1">
                <a:latin typeface="Calibri"/>
                <a:cs typeface="Calibri"/>
              </a:rPr>
              <a:t>eit</a:t>
            </a:r>
            <a:r>
              <a:rPr dirty="0" sz="1500" spc="-10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>
                <a:latin typeface="Calibri"/>
                <a:cs typeface="Calibri"/>
              </a:rPr>
              <a:t> lie</a:t>
            </a:r>
            <a:r>
              <a:rPr dirty="0" sz="1500" spc="-2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uns</a:t>
            </a:r>
            <a:r>
              <a:rPr dirty="0" sz="1500">
                <a:latin typeface="Calibri"/>
                <a:cs typeface="Calibri"/>
              </a:rPr>
              <a:t>, sie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ch</a:t>
            </a:r>
            <a:r>
              <a:rPr dirty="0" sz="1500" spc="-5">
                <a:latin typeface="Calibri"/>
                <a:cs typeface="Calibri"/>
              </a:rPr>
              <a:t> unse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 ei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Geb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auch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mit</a:t>
            </a:r>
            <a:r>
              <a:rPr dirty="0" sz="1500" spc="-10">
                <a:latin typeface="Calibri"/>
                <a:cs typeface="Calibri"/>
              </a:rPr>
              <a:t> 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ndern.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o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</a:t>
            </a:r>
            <a:r>
              <a:rPr dirty="0" sz="1500" spc="-1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inn,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g</a:t>
            </a:r>
            <a:r>
              <a:rPr dirty="0" sz="1500">
                <a:latin typeface="Calibri"/>
                <a:cs typeface="Calibri"/>
              </a:rPr>
              <a:t>lei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chen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eilen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aue</a:t>
            </a:r>
            <a:r>
              <a:rPr dirty="0" sz="1500">
                <a:latin typeface="Calibri"/>
                <a:cs typeface="Calibri"/>
              </a:rPr>
              <a:t>n mit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umeinen,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enn die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männ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liche </a:t>
            </a:r>
            <a:r>
              <a:rPr dirty="0" sz="1500" spc="-2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rm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endet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d, aber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 Männer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umeinen,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enn die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eibliche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rm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endet</a:t>
            </a:r>
            <a:r>
              <a:rPr dirty="0" sz="1500">
                <a:latin typeface="Calibri"/>
                <a:cs typeface="Calibri"/>
              </a:rPr>
              <a:t> 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d.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Sin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nur Männer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ode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nur </a:t>
            </a:r>
            <a:r>
              <a:rPr dirty="0" sz="1500" spc="-5">
                <a:latin typeface="Calibri"/>
                <a:cs typeface="Calibri"/>
              </a:rPr>
              <a:t>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aue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emei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>
                <a:latin typeface="Calibri"/>
                <a:cs typeface="Calibri"/>
              </a:rPr>
              <a:t> 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xplizit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rmuliert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(z.B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männliche </a:t>
            </a:r>
            <a:r>
              <a:rPr dirty="0" sz="1500" spc="-5">
                <a:latin typeface="Calibri"/>
                <a:cs typeface="Calibri"/>
              </a:rPr>
              <a:t>Sch</a:t>
            </a:r>
            <a:r>
              <a:rPr dirty="0" sz="1500">
                <a:latin typeface="Calibri"/>
                <a:cs typeface="Calibri"/>
              </a:rPr>
              <a:t>ü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le</a:t>
            </a:r>
            <a:r>
              <a:rPr dirty="0" sz="1500" spc="-1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eibliche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Schülerinnen).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sp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chliche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elung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Beginn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hin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ewiesen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70823" y="1454658"/>
            <a:ext cx="3175254" cy="3176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03" y="5033009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89859" y="5137469"/>
            <a:ext cx="4002404" cy="904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den.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ernat</a:t>
            </a:r>
            <a:r>
              <a:rPr dirty="0" sz="1500" spc="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v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 </a:t>
            </a:r>
            <a:r>
              <a:rPr dirty="0" sz="1500" spc="-5">
                <a:latin typeface="Calibri"/>
                <a:cs typeface="Calibri"/>
              </a:rPr>
              <a:t>du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c</a:t>
            </a:r>
            <a:r>
              <a:rPr dirty="0" sz="1500" spc="-15">
                <a:latin typeface="Calibri"/>
                <a:cs typeface="Calibri"/>
              </a:rPr>
              <a:t>hw</a:t>
            </a:r>
            <a:r>
              <a:rPr dirty="0" sz="1500">
                <a:latin typeface="Calibri"/>
                <a:cs typeface="Calibri"/>
              </a:rPr>
              <a:t>eg die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eib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liche </a:t>
            </a:r>
            <a:r>
              <a:rPr dirty="0" sz="1500" spc="-2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rm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mit</a:t>
            </a:r>
            <a:r>
              <a:rPr dirty="0" sz="1500" spc="-5">
                <a:latin typeface="Calibri"/>
                <a:cs typeface="Calibri"/>
              </a:rPr>
              <a:t> g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oße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‚I‘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endet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de in der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 spc="-2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zialen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Sin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t,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 der</a:t>
            </a:r>
            <a:r>
              <a:rPr dirty="0" sz="1500">
                <a:latin typeface="Calibri"/>
                <a:cs typeface="Calibri"/>
              </a:rPr>
              <a:t> übe</a:t>
            </a:r>
            <a:r>
              <a:rPr dirty="0" sz="1500" spc="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ie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uen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tä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ig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ind.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Ni</a:t>
            </a:r>
            <a:r>
              <a:rPr dirty="0" sz="1500" spc="-5" i="1">
                <a:latin typeface="Calibri"/>
                <a:cs typeface="Calibri"/>
              </a:rPr>
              <a:t>c</a:t>
            </a:r>
            <a:r>
              <a:rPr dirty="0" sz="1500" spc="-15" i="1">
                <a:latin typeface="Calibri"/>
                <a:cs typeface="Calibri"/>
              </a:rPr>
              <a:t>h</a:t>
            </a:r>
            <a:r>
              <a:rPr dirty="0" sz="1500" i="1">
                <a:latin typeface="Calibri"/>
                <a:cs typeface="Calibri"/>
              </a:rPr>
              <a:t>t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ak</a:t>
            </a:r>
            <a:r>
              <a:rPr dirty="0" sz="1500" spc="-25" i="1">
                <a:latin typeface="Calibri"/>
                <a:cs typeface="Calibri"/>
              </a:rPr>
              <a:t>z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spc="-10" i="1">
                <a:latin typeface="Calibri"/>
                <a:cs typeface="Calibri"/>
              </a:rPr>
              <a:t>p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spc="-5" i="1">
                <a:latin typeface="Calibri"/>
                <a:cs typeface="Calibri"/>
              </a:rPr>
              <a:t>ab</a:t>
            </a:r>
            <a:r>
              <a:rPr dirty="0" sz="1500" i="1">
                <a:latin typeface="Calibri"/>
                <a:cs typeface="Calibri"/>
              </a:rPr>
              <a:t>el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96751" y="5126037"/>
            <a:ext cx="3707765" cy="905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 sz="1500">
                <a:latin typeface="Calibri"/>
                <a:cs typeface="Calibri"/>
              </a:rPr>
              <a:t>Sc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ierig 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Deutsche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Um</a:t>
            </a:r>
            <a:r>
              <a:rPr dirty="0" sz="1500" spc="-3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ng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eichnun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beide</a:t>
            </a:r>
            <a:r>
              <a:rPr dirty="0" sz="1500" spc="-1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Geschlec</a:t>
            </a:r>
            <a:r>
              <a:rPr dirty="0" sz="1500" spc="-10" b="1">
                <a:solidFill>
                  <a:srgbClr val="E46C0A"/>
                </a:solidFill>
                <a:latin typeface="Calibri"/>
                <a:cs typeface="Calibri"/>
              </a:rPr>
              <a:t>h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um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assen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sollen. Bis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um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Ende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des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Jahrhunderts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3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lt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o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nan</a:t>
            </a:r>
            <a:r>
              <a:rPr dirty="0" sz="1500" spc="-10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‚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ene</a:t>
            </a:r>
            <a:r>
              <a:rPr dirty="0" sz="1500" spc="-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sc</a:t>
            </a:r>
            <a:r>
              <a:rPr dirty="0" sz="1500">
                <a:latin typeface="Calibri"/>
                <a:cs typeface="Calibri"/>
              </a:rPr>
              <a:t>he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5">
                <a:latin typeface="Calibri"/>
                <a:cs typeface="Calibri"/>
              </a:rPr>
              <a:t>as</a:t>
            </a:r>
            <a:r>
              <a:rPr dirty="0" sz="1500" spc="-2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ulinu</a:t>
            </a:r>
            <a:r>
              <a:rPr dirty="0" sz="1500" spc="-30">
                <a:latin typeface="Calibri"/>
                <a:cs typeface="Calibri"/>
              </a:rPr>
              <a:t>m</a:t>
            </a:r>
            <a:r>
              <a:rPr dirty="0" sz="1500" spc="-140">
                <a:latin typeface="Calibri"/>
                <a:cs typeface="Calibri"/>
              </a:rPr>
              <a:t>‘</a:t>
            </a:r>
            <a:r>
              <a:rPr dirty="0" sz="1500">
                <a:latin typeface="Calibri"/>
                <a:cs typeface="Calibri"/>
              </a:rPr>
              <a:t>,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9864" y="6054914"/>
            <a:ext cx="3967479" cy="676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-635">
              <a:lnSpc>
                <a:spcPct val="100699"/>
              </a:lnSpc>
            </a:pP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 spc="-2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zialen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</a:t>
            </a:r>
            <a:r>
              <a:rPr dirty="0" sz="1500" i="1">
                <a:latin typeface="Calibri"/>
                <a:cs typeface="Calibri"/>
              </a:rPr>
              <a:t>unkriti</a:t>
            </a:r>
            <a:r>
              <a:rPr dirty="0" sz="1500" spc="5" i="1">
                <a:latin typeface="Calibri"/>
                <a:cs typeface="Calibri"/>
              </a:rPr>
              <a:t>sc</a:t>
            </a:r>
            <a:r>
              <a:rPr dirty="0" sz="1500" i="1">
                <a:latin typeface="Calibri"/>
                <a:cs typeface="Calibri"/>
              </a:rPr>
              <a:t>he</a:t>
            </a:r>
            <a:r>
              <a:rPr dirty="0" sz="1500" spc="10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Hi</a:t>
            </a:r>
            <a:r>
              <a:rPr dirty="0" sz="1500" spc="-15">
                <a:latin typeface="Calibri"/>
                <a:cs typeface="Calibri"/>
              </a:rPr>
              <a:t>nw</a:t>
            </a:r>
            <a:r>
              <a:rPr dirty="0" sz="1500">
                <a:latin typeface="Calibri"/>
                <a:cs typeface="Calibri"/>
              </a:rPr>
              <a:t>eis,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dass</a:t>
            </a:r>
            <a:r>
              <a:rPr dirty="0" sz="1500" spc="-5">
                <a:latin typeface="Calibri"/>
                <a:cs typeface="Calibri"/>
              </a:rPr>
              <a:t> 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aue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männlichen </a:t>
            </a:r>
            <a:r>
              <a:rPr dirty="0" sz="1500" spc="-2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rm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‚n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ürlic</a:t>
            </a:r>
            <a:r>
              <a:rPr dirty="0" sz="1500" spc="-30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‘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oder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latin typeface="Calibri"/>
                <a:cs typeface="Calibri"/>
              </a:rPr>
              <a:t>‚der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Ein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achhei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halbe</a:t>
            </a:r>
            <a:r>
              <a:rPr dirty="0" sz="1500" spc="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‘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mit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emei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sind.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96750" y="6044246"/>
            <a:ext cx="3880485" cy="675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500" spc="-5">
                <a:latin typeface="Calibri"/>
                <a:cs typeface="Calibri"/>
              </a:rPr>
              <a:t>als</a:t>
            </a:r>
            <a:r>
              <a:rPr dirty="0" sz="1500">
                <a:latin typeface="Calibri"/>
                <a:cs typeface="Calibri"/>
              </a:rPr>
              <a:t>o die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endung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männlichen </a:t>
            </a:r>
            <a:r>
              <a:rPr dirty="0" sz="1500" spc="-2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rm,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enn</a:t>
            </a:r>
            <a:r>
              <a:rPr dirty="0" sz="1500">
                <a:latin typeface="Calibri"/>
                <a:cs typeface="Calibri"/>
              </a:rPr>
              <a:t> beide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Geschlec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emei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sind. Dies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ins</a:t>
            </a:r>
            <a:r>
              <a:rPr dirty="0" sz="1500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ern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oblem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tisch,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usehen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dass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03" y="6710933"/>
            <a:ext cx="10690225" cy="845819"/>
          </a:xfrm>
          <a:custGeom>
            <a:avLst/>
            <a:gdLst/>
            <a:ahLst/>
            <a:cxnLst/>
            <a:rect l="l" t="t" r="r" b="b"/>
            <a:pathLst>
              <a:path w="10690225" h="845820">
                <a:moveTo>
                  <a:pt x="0" y="0"/>
                </a:moveTo>
                <a:lnTo>
                  <a:pt x="0" y="845820"/>
                </a:lnTo>
                <a:lnTo>
                  <a:pt x="10690098" y="845820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21</a:t>
            </a:fld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85"/>
              <a:t>W</a:t>
            </a:r>
            <a:r>
              <a:rPr dirty="0" spc="10"/>
              <a:t>o</a:t>
            </a:r>
            <a:r>
              <a:rPr dirty="0" spc="-50"/>
              <a:t>r</a:t>
            </a:r>
            <a:r>
              <a:rPr dirty="0" spc="10"/>
              <a:t>a</a:t>
            </a:r>
            <a:r>
              <a:rPr dirty="0" spc="5"/>
              <a:t>u</a:t>
            </a:r>
            <a:r>
              <a:rPr dirty="0" spc="5"/>
              <a:t>f</a:t>
            </a:r>
            <a:r>
              <a:rPr dirty="0"/>
              <a:t> </a:t>
            </a:r>
            <a:r>
              <a:rPr dirty="0" spc="5"/>
              <a:t>soll</a:t>
            </a:r>
            <a:r>
              <a:rPr dirty="0" spc="-30"/>
              <a:t>t</a:t>
            </a:r>
            <a:r>
              <a:rPr dirty="0" spc="10"/>
              <a:t>e</a:t>
            </a:r>
            <a:r>
              <a:rPr dirty="0"/>
              <a:t> </a:t>
            </a:r>
            <a:r>
              <a:rPr dirty="0" spc="10"/>
              <a:t>ich</a:t>
            </a:r>
            <a:r>
              <a:rPr dirty="0"/>
              <a:t> </a:t>
            </a:r>
            <a:r>
              <a:rPr dirty="0" spc="5"/>
              <a:t>be</a:t>
            </a:r>
            <a:r>
              <a:rPr dirty="0" spc="5"/>
              <a:t>i</a:t>
            </a:r>
            <a:r>
              <a:rPr dirty="0" spc="15"/>
              <a:t> </a:t>
            </a:r>
            <a:r>
              <a:rPr dirty="0" spc="5"/>
              <a:t>de</a:t>
            </a:r>
            <a:r>
              <a:rPr dirty="0" spc="5"/>
              <a:t>r</a:t>
            </a:r>
            <a:r>
              <a:rPr dirty="0" spc="10"/>
              <a:t> </a:t>
            </a:r>
            <a:r>
              <a:rPr dirty="0" spc="10"/>
              <a:t>Sp</a:t>
            </a:r>
            <a:r>
              <a:rPr dirty="0" spc="-50"/>
              <a:t>r</a:t>
            </a:r>
            <a:r>
              <a:rPr dirty="0" spc="10"/>
              <a:t>ache</a:t>
            </a:r>
            <a:r>
              <a:rPr dirty="0" spc="5"/>
              <a:t> </a:t>
            </a:r>
            <a:r>
              <a:rPr dirty="0" spc="10"/>
              <a:t>ac</a:t>
            </a:r>
            <a:r>
              <a:rPr dirty="0" spc="-15"/>
              <a:t>h</a:t>
            </a:r>
            <a:r>
              <a:rPr dirty="0" spc="-25"/>
              <a:t>t</a:t>
            </a:r>
            <a:r>
              <a:rPr dirty="0" spc="10"/>
              <a:t>en?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61451" y="1209294"/>
            <a:ext cx="3563111" cy="2961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03" y="5033009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89821" y="1152969"/>
            <a:ext cx="3942715" cy="405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2384">
              <a:lnSpc>
                <a:spcPct val="100400"/>
              </a:lnSpc>
            </a:pPr>
            <a:r>
              <a:rPr dirty="0" sz="1500">
                <a:latin typeface="Calibri"/>
                <a:cs typeface="Calibri"/>
              </a:rPr>
              <a:t>Wissensch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ft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Subjektiv</a:t>
            </a:r>
            <a:r>
              <a:rPr dirty="0" sz="1500" spc="10">
                <a:latin typeface="Calibri"/>
                <a:cs typeface="Calibri"/>
              </a:rPr>
              <a:t>i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 spc="-10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 spc="-15">
                <a:latin typeface="Calibri"/>
                <a:cs typeface="Calibri"/>
              </a:rPr>
              <a:t>s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schließen,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elin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nn,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sondern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sie </a:t>
            </a:r>
            <a:r>
              <a:rPr dirty="0" sz="1500" spc="-10">
                <a:latin typeface="Calibri"/>
                <a:cs typeface="Calibri"/>
              </a:rPr>
              <a:t>zu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minimie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 in ih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em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10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flu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re</a:t>
            </a:r>
            <a:r>
              <a:rPr dirty="0" sz="1500">
                <a:latin typeface="Calibri"/>
                <a:cs typeface="Calibri"/>
              </a:rPr>
              <a:t>fle</a:t>
            </a:r>
            <a:r>
              <a:rPr dirty="0" sz="1500" spc="-1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(I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subjekt</a:t>
            </a:r>
            <a:r>
              <a:rPr dirty="0" sz="1500" spc="5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v</a:t>
            </a:r>
            <a:r>
              <a:rPr dirty="0" sz="1500" spc="5">
                <a:latin typeface="Calibri"/>
                <a:cs typeface="Calibri"/>
              </a:rPr>
              <a:t>i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 spc="-10">
                <a:latin typeface="Calibri"/>
                <a:cs typeface="Calibri"/>
              </a:rPr>
              <a:t>ä</a:t>
            </a:r>
            <a:r>
              <a:rPr dirty="0" sz="1500" spc="-5">
                <a:latin typeface="Calibri"/>
                <a:cs typeface="Calibri"/>
              </a:rPr>
              <a:t>t)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Hierfür schei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fruc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ba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>
                <a:latin typeface="Calibri"/>
                <a:cs typeface="Calibri"/>
              </a:rPr>
              <a:t> die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nz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ei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P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so</a:t>
            </a:r>
            <a:r>
              <a:rPr dirty="0" sz="1500">
                <a:latin typeface="Calibri"/>
                <a:cs typeface="Calibri"/>
              </a:rPr>
              <a:t>n für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 ei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enen</a:t>
            </a:r>
            <a:r>
              <a:rPr dirty="0" sz="1500">
                <a:latin typeface="Calibri"/>
                <a:cs typeface="Calibri"/>
              </a:rPr>
              <a:t> Er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tnisp</a:t>
            </a:r>
            <a:r>
              <a:rPr dirty="0" sz="1500" spc="-25">
                <a:latin typeface="Calibri"/>
                <a:cs typeface="Calibri"/>
              </a:rPr>
              <a:t>ro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ess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of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10">
                <a:latin typeface="Calibri"/>
                <a:cs typeface="Calibri"/>
              </a:rPr>
              <a:t> 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benennen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 spc="-10">
                <a:latin typeface="Calibri"/>
                <a:cs typeface="Calibri"/>
              </a:rPr>
              <a:t>a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sie </a:t>
            </a:r>
            <a:r>
              <a:rPr dirty="0" sz="1500" spc="-35">
                <a:latin typeface="Calibri"/>
                <a:cs typeface="Calibri"/>
              </a:rPr>
              <a:t>s</a:t>
            </a:r>
            <a:r>
              <a:rPr dirty="0" sz="1500" spc="-10">
                <a:latin typeface="Calibri"/>
                <a:cs typeface="Calibri"/>
              </a:rPr>
              <a:t>y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em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sc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chleiern. O</a:t>
            </a:r>
            <a:r>
              <a:rPr dirty="0" sz="1500" spc="-10">
                <a:latin typeface="Calibri"/>
                <a:cs typeface="Calibri"/>
              </a:rPr>
              <a:t>f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ele</a:t>
            </a:r>
            <a:r>
              <a:rPr dirty="0" sz="1500" spc="-3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nn sie</a:t>
            </a:r>
            <a:r>
              <a:rPr dirty="0" sz="1500">
                <a:latin typeface="Calibri"/>
                <a:cs typeface="Calibri"/>
              </a:rPr>
              <a:t> leic</a:t>
            </a:r>
            <a:r>
              <a:rPr dirty="0" sz="1500" spc="-10">
                <a:latin typeface="Calibri"/>
                <a:cs typeface="Calibri"/>
              </a:rPr>
              <a:t>h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re</a:t>
            </a:r>
            <a:r>
              <a:rPr dirty="0" sz="1500">
                <a:latin typeface="Calibri"/>
                <a:cs typeface="Calibri"/>
              </a:rPr>
              <a:t>fle</a:t>
            </a:r>
            <a:r>
              <a:rPr dirty="0" sz="1500" spc="-1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iert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-5">
                <a:latin typeface="Calibri"/>
                <a:cs typeface="Calibri"/>
              </a:rPr>
              <a:t> auc</a:t>
            </a:r>
            <a:r>
              <a:rPr dirty="0" sz="1500">
                <a:latin typeface="Calibri"/>
                <a:cs typeface="Calibri"/>
              </a:rPr>
              <a:t>h kritisiert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den.</a:t>
            </a:r>
            <a:endParaRPr sz="1500">
              <a:latin typeface="Calibri"/>
              <a:cs typeface="Calibri"/>
            </a:endParaRPr>
          </a:p>
          <a:p>
            <a:pPr marL="12700" marR="36830">
              <a:lnSpc>
                <a:spcPct val="100400"/>
              </a:lnSpc>
              <a:spcBef>
                <a:spcPts val="640"/>
              </a:spcBef>
            </a:pPr>
            <a:r>
              <a:rPr dirty="0" sz="1500" i="1">
                <a:latin typeface="Calibri"/>
                <a:cs typeface="Calibri"/>
              </a:rPr>
              <a:t>Inhaltl</a:t>
            </a:r>
            <a:r>
              <a:rPr dirty="0" sz="1500" spc="5" i="1">
                <a:latin typeface="Calibri"/>
                <a:cs typeface="Calibri"/>
              </a:rPr>
              <a:t>i</a:t>
            </a:r>
            <a:r>
              <a:rPr dirty="0" sz="1500" i="1">
                <a:latin typeface="Calibri"/>
                <a:cs typeface="Calibri"/>
              </a:rPr>
              <a:t>ch</a:t>
            </a:r>
            <a:r>
              <a:rPr dirty="0" sz="1500" spc="20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 einem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wissensch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ftlichen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P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 a</a:t>
            </a:r>
            <a:r>
              <a:rPr dirty="0" sz="1500">
                <a:latin typeface="Calibri"/>
                <a:cs typeface="Calibri"/>
              </a:rPr>
              <a:t>ber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ni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 </a:t>
            </a: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esse.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her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eiben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„I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tur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hab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ich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ge</a:t>
            </a:r>
            <a:r>
              <a:rPr dirty="0" sz="1500">
                <a:latin typeface="Calibri"/>
                <a:cs typeface="Calibri"/>
              </a:rPr>
              <a:t>funden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…</a:t>
            </a:r>
            <a:r>
              <a:rPr dirty="0" sz="1500" spc="-140">
                <a:latin typeface="Calibri"/>
                <a:cs typeface="Calibri"/>
              </a:rPr>
              <a:t>“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>
                <a:latin typeface="Calibri"/>
                <a:cs typeface="Calibri"/>
              </a:rPr>
              <a:t> sondern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schlic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,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Li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tur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Auch</a:t>
            </a:r>
            <a:r>
              <a:rPr dirty="0" sz="1500">
                <a:latin typeface="Calibri"/>
                <a:cs typeface="Calibri"/>
              </a:rPr>
              <a:t> sch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eiben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wie </a:t>
            </a:r>
            <a:r>
              <a:rPr dirty="0" sz="1500" spc="-5">
                <a:latin typeface="Calibri"/>
                <a:cs typeface="Calibri"/>
              </a:rPr>
              <a:t>sic</a:t>
            </a:r>
            <a:r>
              <a:rPr dirty="0" sz="1500">
                <a:latin typeface="Calibri"/>
                <a:cs typeface="Calibri"/>
              </a:rPr>
              <a:t>h </a:t>
            </a:r>
            <a:r>
              <a:rPr dirty="0" sz="1500" spc="10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 spc="-10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.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Einsic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>
                <a:latin typeface="Calibri"/>
                <a:cs typeface="Calibri"/>
              </a:rPr>
              <a:t> Rahmen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eche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che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eändert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sondern</a:t>
            </a:r>
            <a:r>
              <a:rPr dirty="0" sz="1500">
                <a:latin typeface="Calibri"/>
                <a:cs typeface="Calibri"/>
              </a:rPr>
              <a:t> schlic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, wie sie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a</a:t>
            </a:r>
            <a:r>
              <a:rPr dirty="0" sz="1500">
                <a:latin typeface="Calibri"/>
                <a:cs typeface="Calibri"/>
              </a:rPr>
              <a:t>m Ende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da</a:t>
            </a:r>
            <a:r>
              <a:rPr dirty="0" sz="1500" spc="-20">
                <a:latin typeface="Calibri"/>
                <a:cs typeface="Calibri"/>
              </a:rPr>
              <a:t>rst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l</a:t>
            </a:r>
            <a:r>
              <a:rPr dirty="0" sz="1500" spc="5">
                <a:latin typeface="Calibri"/>
                <a:cs typeface="Calibri"/>
              </a:rPr>
              <a:t>l</a:t>
            </a:r>
            <a:r>
              <a:rPr dirty="0" sz="1500">
                <a:latin typeface="Calibri"/>
                <a:cs typeface="Calibri"/>
              </a:rPr>
              <a:t>t.</a:t>
            </a:r>
            <a:endParaRPr sz="15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  <a:spcBef>
                <a:spcPts val="655"/>
              </a:spcBef>
            </a:pPr>
            <a:r>
              <a:rPr dirty="0" sz="1500" spc="-70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 dort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ebo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o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 </a:t>
            </a:r>
            <a:r>
              <a:rPr dirty="0" sz="1500" spc="-5">
                <a:latin typeface="Calibri"/>
                <a:cs typeface="Calibri"/>
              </a:rPr>
              <a:t>Rückzu</a:t>
            </a:r>
            <a:r>
              <a:rPr dirty="0" sz="1500">
                <a:latin typeface="Calibri"/>
                <a:cs typeface="Calibri"/>
              </a:rPr>
              <a:t>g </a:t>
            </a:r>
            <a:r>
              <a:rPr dirty="0" sz="1500" spc="-5">
                <a:latin typeface="Calibri"/>
                <a:cs typeface="Calibri"/>
              </a:rPr>
              <a:t>auf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P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so</a:t>
            </a:r>
            <a:r>
              <a:rPr dirty="0" sz="1500">
                <a:latin typeface="Calibri"/>
                <a:cs typeface="Calibri"/>
              </a:rPr>
              <a:t>n einer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I</a:t>
            </a:r>
            <a:r>
              <a:rPr dirty="0" sz="1500" i="1">
                <a:latin typeface="Calibri"/>
                <a:cs typeface="Calibri"/>
              </a:rPr>
              <a:t>mmunisierung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gegen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6751" y="4428807"/>
            <a:ext cx="3711575" cy="675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spric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sic</a:t>
            </a:r>
            <a:r>
              <a:rPr dirty="0" sz="1500">
                <a:latin typeface="Calibri"/>
                <a:cs typeface="Calibri"/>
              </a:rPr>
              <a:t>h 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ennen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eben,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eher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l.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„Im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enden 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ge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2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…</a:t>
            </a:r>
            <a:r>
              <a:rPr dirty="0" sz="1500">
                <a:latin typeface="Calibri"/>
                <a:cs typeface="Calibri"/>
              </a:rPr>
              <a:t>“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darf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erne </a:t>
            </a:r>
            <a:r>
              <a:rPr dirty="0" sz="1500" spc="-5">
                <a:latin typeface="Calibri"/>
                <a:cs typeface="Calibri"/>
              </a:rPr>
              <a:t>heißen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03" y="5871971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03" y="6710933"/>
            <a:ext cx="10690225" cy="845819"/>
          </a:xfrm>
          <a:custGeom>
            <a:avLst/>
            <a:gdLst/>
            <a:ahLst/>
            <a:cxnLst/>
            <a:rect l="l" t="t" r="r" b="b"/>
            <a:pathLst>
              <a:path w="10690225" h="845820">
                <a:moveTo>
                  <a:pt x="0" y="0"/>
                </a:moveTo>
                <a:lnTo>
                  <a:pt x="0" y="845820"/>
                </a:lnTo>
                <a:lnTo>
                  <a:pt x="10690098" y="845820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189840" y="5219000"/>
            <a:ext cx="3930650" cy="159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0320" indent="-635">
              <a:lnSpc>
                <a:spcPct val="100000"/>
              </a:lnSpc>
            </a:pPr>
            <a:r>
              <a:rPr dirty="0" sz="1500" i="1">
                <a:latin typeface="Calibri"/>
                <a:cs typeface="Calibri"/>
              </a:rPr>
              <a:t>sachliche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 spc="-15" i="1">
                <a:latin typeface="Calibri"/>
                <a:cs typeface="Calibri"/>
              </a:rPr>
              <a:t>K</a:t>
            </a:r>
            <a:r>
              <a:rPr dirty="0" sz="1500" i="1">
                <a:latin typeface="Calibri"/>
                <a:cs typeface="Calibri"/>
              </a:rPr>
              <a:t>ritik </a:t>
            </a:r>
            <a:r>
              <a:rPr dirty="0" sz="1500">
                <a:latin typeface="Calibri"/>
                <a:cs typeface="Calibri"/>
              </a:rPr>
              <a:t>gleich</a:t>
            </a:r>
            <a:r>
              <a:rPr dirty="0" sz="1500" spc="-55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10">
                <a:latin typeface="Calibri"/>
                <a:cs typeface="Calibri"/>
              </a:rPr>
              <a:t>m</a:t>
            </a:r>
            <a:r>
              <a:rPr dirty="0" sz="1500">
                <a:latin typeface="Calibri"/>
                <a:cs typeface="Calibri"/>
              </a:rPr>
              <a:t>t.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immer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dann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4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ll,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enn ‚ich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mein</a:t>
            </a:r>
            <a:r>
              <a:rPr dirty="0" sz="1500" spc="-15">
                <a:latin typeface="Calibri"/>
                <a:cs typeface="Calibri"/>
              </a:rPr>
              <a:t>e</a:t>
            </a:r>
            <a:r>
              <a:rPr dirty="0" sz="1500" spc="-135">
                <a:latin typeface="Calibri"/>
                <a:cs typeface="Calibri"/>
              </a:rPr>
              <a:t>‘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‚meiner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Meinung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nac</a:t>
            </a:r>
            <a:r>
              <a:rPr dirty="0" sz="1500" spc="-30">
                <a:latin typeface="Calibri"/>
                <a:cs typeface="Calibri"/>
              </a:rPr>
              <a:t>h</a:t>
            </a:r>
            <a:r>
              <a:rPr dirty="0" sz="1500" spc="-135">
                <a:latin typeface="Calibri"/>
                <a:cs typeface="Calibri"/>
              </a:rPr>
              <a:t>‘</a:t>
            </a:r>
            <a:r>
              <a:rPr dirty="0" sz="1500">
                <a:latin typeface="Calibri"/>
                <a:cs typeface="Calibri"/>
              </a:rPr>
              <a:t>,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5"/>
              </a:spcBef>
            </a:pPr>
            <a:r>
              <a:rPr dirty="0" sz="1500" spc="5">
                <a:latin typeface="Calibri"/>
                <a:cs typeface="Calibri"/>
              </a:rPr>
              <a:t>‚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us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meiner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t‘</a:t>
            </a:r>
            <a:r>
              <a:rPr dirty="0" sz="1500" spc="-5">
                <a:latin typeface="Calibri"/>
                <a:cs typeface="Calibri"/>
              </a:rPr>
              <a:t> e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Raume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Sa</a:t>
            </a:r>
            <a:r>
              <a:rPr dirty="0" sz="1500" i="1">
                <a:latin typeface="Calibri"/>
                <a:cs typeface="Calibri"/>
              </a:rPr>
              <a:t>chaus</a:t>
            </a:r>
            <a:r>
              <a:rPr dirty="0" sz="1500" i="1">
                <a:latin typeface="Calibri"/>
                <a:cs typeface="Calibri"/>
              </a:rPr>
              <a:t>‐ </a:t>
            </a:r>
            <a:r>
              <a:rPr dirty="0" sz="1500" i="1">
                <a:latin typeface="Calibri"/>
                <a:cs typeface="Calibri"/>
              </a:rPr>
              <a:t>sagen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 </a:t>
            </a:r>
            <a:r>
              <a:rPr dirty="0" sz="1500" spc="-5">
                <a:latin typeface="Calibri"/>
                <a:cs typeface="Calibri"/>
              </a:rPr>
              <a:t>als</a:t>
            </a:r>
            <a:r>
              <a:rPr dirty="0" sz="1500">
                <a:latin typeface="Calibri"/>
                <a:cs typeface="Calibri"/>
              </a:rPr>
              <a:t>o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unpe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sönlich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rmuliert,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damit</a:t>
            </a:r>
            <a:r>
              <a:rPr dirty="0" sz="1500">
                <a:latin typeface="Calibri"/>
                <a:cs typeface="Calibri"/>
              </a:rPr>
              <a:t> sie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unabhäng</a:t>
            </a:r>
            <a:r>
              <a:rPr dirty="0" sz="1500" spc="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 einer </a:t>
            </a:r>
            <a:r>
              <a:rPr dirty="0" sz="1500" spc="-25">
                <a:latin typeface="Calibri"/>
                <a:cs typeface="Calibri"/>
              </a:rPr>
              <a:t>P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so</a:t>
            </a:r>
            <a:r>
              <a:rPr dirty="0" sz="1500">
                <a:latin typeface="Calibri"/>
                <a:cs typeface="Calibri"/>
              </a:rPr>
              <a:t>n </a:t>
            </a:r>
            <a:r>
              <a:rPr dirty="0" sz="1500" spc="-5">
                <a:latin typeface="Calibri"/>
                <a:cs typeface="Calibri"/>
              </a:rPr>
              <a:t>ode</a:t>
            </a:r>
            <a:r>
              <a:rPr dirty="0" sz="1500">
                <a:latin typeface="Calibri"/>
                <a:cs typeface="Calibri"/>
              </a:rPr>
              <a:t>r einer prinz</a:t>
            </a:r>
            <a:r>
              <a:rPr dirty="0" sz="1500" spc="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piell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nie widerlegba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Meinung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 als 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5">
                <a:latin typeface="Calibri"/>
                <a:cs typeface="Calibri"/>
              </a:rPr>
              <a:t>sc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 e</a:t>
            </a:r>
            <a:r>
              <a:rPr dirty="0" sz="1500" spc="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wiesen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ö</a:t>
            </a:r>
            <a:r>
              <a:rPr dirty="0" sz="1500">
                <a:latin typeface="Calibri"/>
                <a:cs typeface="Calibri"/>
              </a:rPr>
              <a:t>nnen.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21</a:t>
            </a:fld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96732" y="5117657"/>
            <a:ext cx="3808729" cy="167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Calibri"/>
                <a:cs typeface="Calibri"/>
              </a:rPr>
              <a:t>„I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enden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ich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…</a:t>
            </a:r>
            <a:r>
              <a:rPr dirty="0" sz="1500" spc="-140">
                <a:latin typeface="Calibri"/>
                <a:cs typeface="Calibri"/>
              </a:rPr>
              <a:t>“</a:t>
            </a:r>
            <a:r>
              <a:rPr dirty="0" sz="150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499"/>
              </a:lnSpc>
              <a:spcBef>
                <a:spcPts val="640"/>
              </a:spcBef>
            </a:pP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 Menschen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eschrieben.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</a:t>
            </a:r>
            <a:r>
              <a:rPr dirty="0" sz="1500" spc="-5">
                <a:latin typeface="Calibri"/>
                <a:cs typeface="Calibri"/>
              </a:rPr>
              <a:t> 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dadu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ch </a:t>
            </a:r>
            <a:r>
              <a:rPr dirty="0" sz="1500" spc="-5">
                <a:latin typeface="Calibri"/>
                <a:cs typeface="Calibri"/>
              </a:rPr>
              <a:t>objekti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das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jeder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ug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UrheberInnensch</a:t>
            </a:r>
            <a:r>
              <a:rPr dirty="0" sz="1500" spc="-20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ft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des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ch</a:t>
            </a:r>
            <a:r>
              <a:rPr dirty="0" sz="1500">
                <a:latin typeface="Calibri"/>
                <a:cs typeface="Calibri"/>
              </a:rPr>
              <a:t> unpe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önliche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rmulierun</a:t>
            </a:r>
            <a:r>
              <a:rPr dirty="0" sz="1500" spc="-2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ermieden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d.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De</a:t>
            </a:r>
            <a:r>
              <a:rPr dirty="0" sz="1500">
                <a:latin typeface="Calibri"/>
                <a:cs typeface="Calibri"/>
              </a:rPr>
              <a:t>r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bleib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 einer Au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rIn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eschrieben</a:t>
            </a:r>
            <a:r>
              <a:rPr dirty="0" sz="1500">
                <a:latin typeface="Calibri"/>
                <a:cs typeface="Calibri"/>
              </a:rPr>
              <a:t> und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damit u</a:t>
            </a:r>
            <a:r>
              <a:rPr dirty="0" sz="1500" spc="-25">
                <a:latin typeface="Calibri"/>
                <a:cs typeface="Calibri"/>
              </a:rPr>
              <a:t>n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ermeidlich </a:t>
            </a:r>
            <a:r>
              <a:rPr dirty="0" sz="1500" spc="-5">
                <a:latin typeface="Calibri"/>
                <a:cs typeface="Calibri"/>
              </a:rPr>
              <a:t>subjekt</a:t>
            </a:r>
            <a:r>
              <a:rPr dirty="0" sz="1500" spc="5">
                <a:latin typeface="Calibri"/>
                <a:cs typeface="Calibri"/>
              </a:rPr>
              <a:t>i</a:t>
            </a:r>
            <a:r>
              <a:rPr dirty="0" sz="1500" spc="-13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Anlie</a:t>
            </a:r>
            <a:r>
              <a:rPr dirty="0" sz="1500" spc="-2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Wie</a:t>
            </a:r>
            <a:r>
              <a:rPr dirty="0" spc="-5"/>
              <a:t> </a:t>
            </a:r>
            <a:r>
              <a:rPr dirty="0" spc="10"/>
              <a:t>muss</a:t>
            </a:r>
            <a:r>
              <a:rPr dirty="0" spc="-5"/>
              <a:t> </a:t>
            </a:r>
            <a:r>
              <a:rPr dirty="0" spc="10"/>
              <a:t>die</a:t>
            </a:r>
            <a:r>
              <a:rPr dirty="0" spc="10"/>
              <a:t> </a:t>
            </a:r>
            <a:r>
              <a:rPr dirty="0" spc="10"/>
              <a:t>äuße</a:t>
            </a:r>
            <a:r>
              <a:rPr dirty="0" spc="-35"/>
              <a:t>r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-25"/>
              <a:t>F</a:t>
            </a:r>
            <a:r>
              <a:rPr dirty="0" spc="10"/>
              <a:t>orm</a:t>
            </a:r>
            <a:r>
              <a:rPr dirty="0" spc="-10"/>
              <a:t> </a:t>
            </a:r>
            <a:r>
              <a:rPr dirty="0" spc="10"/>
              <a:t>aussehen?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30971" y="1527047"/>
            <a:ext cx="4063365" cy="151130"/>
          </a:xfrm>
          <a:custGeom>
            <a:avLst/>
            <a:gdLst/>
            <a:ahLst/>
            <a:cxnLst/>
            <a:rect l="l" t="t" r="r" b="b"/>
            <a:pathLst>
              <a:path w="4063365" h="151130">
                <a:moveTo>
                  <a:pt x="4062984" y="150875"/>
                </a:moveTo>
                <a:lnTo>
                  <a:pt x="4062984" y="2285"/>
                </a:lnTo>
                <a:lnTo>
                  <a:pt x="4060698" y="0"/>
                </a:lnTo>
                <a:lnTo>
                  <a:pt x="2285" y="0"/>
                </a:lnTo>
                <a:lnTo>
                  <a:pt x="0" y="2286"/>
                </a:lnTo>
                <a:lnTo>
                  <a:pt x="0" y="150875"/>
                </a:lnTo>
                <a:lnTo>
                  <a:pt x="5334" y="150875"/>
                </a:lnTo>
                <a:lnTo>
                  <a:pt x="5334" y="10668"/>
                </a:lnTo>
                <a:lnTo>
                  <a:pt x="10668" y="5334"/>
                </a:lnTo>
                <a:lnTo>
                  <a:pt x="10667" y="10668"/>
                </a:lnTo>
                <a:lnTo>
                  <a:pt x="4053078" y="10667"/>
                </a:lnTo>
                <a:lnTo>
                  <a:pt x="4053078" y="5333"/>
                </a:lnTo>
                <a:lnTo>
                  <a:pt x="4058412" y="10667"/>
                </a:lnTo>
                <a:lnTo>
                  <a:pt x="4058412" y="150875"/>
                </a:lnTo>
                <a:lnTo>
                  <a:pt x="4062984" y="150875"/>
                </a:lnTo>
                <a:close/>
              </a:path>
              <a:path w="4063365" h="151130">
                <a:moveTo>
                  <a:pt x="10667" y="10668"/>
                </a:moveTo>
                <a:lnTo>
                  <a:pt x="10668" y="5334"/>
                </a:lnTo>
                <a:lnTo>
                  <a:pt x="5334" y="10668"/>
                </a:lnTo>
                <a:lnTo>
                  <a:pt x="10667" y="10668"/>
                </a:lnTo>
                <a:close/>
              </a:path>
              <a:path w="4063365" h="151130">
                <a:moveTo>
                  <a:pt x="10667" y="150875"/>
                </a:moveTo>
                <a:lnTo>
                  <a:pt x="10667" y="10668"/>
                </a:lnTo>
                <a:lnTo>
                  <a:pt x="5334" y="10668"/>
                </a:lnTo>
                <a:lnTo>
                  <a:pt x="5334" y="150875"/>
                </a:lnTo>
                <a:lnTo>
                  <a:pt x="10667" y="150875"/>
                </a:lnTo>
                <a:close/>
              </a:path>
              <a:path w="4063365" h="151130">
                <a:moveTo>
                  <a:pt x="4058412" y="10667"/>
                </a:moveTo>
                <a:lnTo>
                  <a:pt x="4053078" y="5333"/>
                </a:lnTo>
                <a:lnTo>
                  <a:pt x="4053078" y="10667"/>
                </a:lnTo>
                <a:lnTo>
                  <a:pt x="4058412" y="10667"/>
                </a:lnTo>
                <a:close/>
              </a:path>
              <a:path w="4063365" h="151130">
                <a:moveTo>
                  <a:pt x="4058412" y="150875"/>
                </a:moveTo>
                <a:lnTo>
                  <a:pt x="4058412" y="10667"/>
                </a:lnTo>
                <a:lnTo>
                  <a:pt x="4053078" y="10667"/>
                </a:lnTo>
                <a:lnTo>
                  <a:pt x="4053078" y="150875"/>
                </a:lnTo>
                <a:lnTo>
                  <a:pt x="4058412" y="150875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36305" y="1677923"/>
            <a:ext cx="0" cy="4194810"/>
          </a:xfrm>
          <a:custGeom>
            <a:avLst/>
            <a:gdLst/>
            <a:ahLst/>
            <a:cxnLst/>
            <a:rect l="l" t="t" r="r" b="b"/>
            <a:pathLst>
              <a:path w="0" h="4194810">
                <a:moveTo>
                  <a:pt x="0" y="0"/>
                </a:moveTo>
                <a:lnTo>
                  <a:pt x="0" y="4194809"/>
                </a:lnTo>
              </a:path>
            </a:pathLst>
          </a:custGeom>
          <a:ln w="11938">
            <a:solidFill>
              <a:srgbClr val="E46C0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89002" y="1677923"/>
            <a:ext cx="0" cy="4194810"/>
          </a:xfrm>
          <a:custGeom>
            <a:avLst/>
            <a:gdLst/>
            <a:ahLst/>
            <a:cxnLst/>
            <a:rect l="l" t="t" r="r" b="b"/>
            <a:pathLst>
              <a:path w="0" h="4194810">
                <a:moveTo>
                  <a:pt x="0" y="0"/>
                </a:moveTo>
                <a:lnTo>
                  <a:pt x="0" y="4194810"/>
                </a:lnTo>
              </a:path>
            </a:pathLst>
          </a:custGeom>
          <a:ln w="11175">
            <a:solidFill>
              <a:srgbClr val="E46C0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03" y="2516123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03" y="4194047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03" y="5033009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189822" y="1152969"/>
            <a:ext cx="3847465" cy="5594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L</a:t>
            </a:r>
            <a:r>
              <a:rPr dirty="0" sz="1500" spc="-30" b="1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y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out</a:t>
            </a:r>
            <a:endParaRPr sz="1500">
              <a:latin typeface="Calibri"/>
              <a:cs typeface="Calibri"/>
            </a:endParaRPr>
          </a:p>
          <a:p>
            <a:pPr marL="12700" marR="65405">
              <a:lnSpc>
                <a:spcPct val="100400"/>
              </a:lnSpc>
              <a:spcBef>
                <a:spcPts val="645"/>
              </a:spcBef>
            </a:pPr>
            <a:r>
              <a:rPr dirty="0" sz="1500">
                <a:latin typeface="Calibri"/>
                <a:cs typeface="Calibri"/>
              </a:rPr>
              <a:t>Wie 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Inhalt</a:t>
            </a:r>
            <a:r>
              <a:rPr dirty="0" sz="1500" spc="-30">
                <a:latin typeface="Calibri"/>
                <a:cs typeface="Calibri"/>
              </a:rPr>
              <a:t>s</a:t>
            </a:r>
            <a:r>
              <a:rPr dirty="0" sz="1500" spc="-1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ichn</a:t>
            </a:r>
            <a:r>
              <a:rPr dirty="0" sz="1500" spc="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(s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5">
                <a:latin typeface="Calibri"/>
                <a:cs typeface="Calibri"/>
              </a:rPr>
              <a:t> S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7</a:t>
            </a:r>
            <a:r>
              <a:rPr dirty="0" sz="1500">
                <a:latin typeface="Calibri"/>
                <a:cs typeface="Calibri"/>
              </a:rPr>
              <a:t>) 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 im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Struktu</a:t>
            </a:r>
            <a:r>
              <a:rPr dirty="0" sz="1500" i="1">
                <a:latin typeface="Calibri"/>
                <a:cs typeface="Calibri"/>
              </a:rPr>
              <a:t>r</a:t>
            </a:r>
            <a:r>
              <a:rPr dirty="0" sz="1500" spc="20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der</a:t>
            </a:r>
            <a:r>
              <a:rPr dirty="0" sz="1500" spc="-10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Argume</a:t>
            </a:r>
            <a:r>
              <a:rPr dirty="0" sz="1500" spc="-15" i="1">
                <a:latin typeface="Calibri"/>
                <a:cs typeface="Calibri"/>
              </a:rPr>
              <a:t>n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spc="-5" i="1">
                <a:latin typeface="Calibri"/>
                <a:cs typeface="Calibri"/>
              </a:rPr>
              <a:t>a</a:t>
            </a:r>
            <a:r>
              <a:rPr dirty="0" sz="1500" i="1">
                <a:latin typeface="Calibri"/>
                <a:cs typeface="Calibri"/>
              </a:rPr>
              <a:t>tion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ch</a:t>
            </a:r>
            <a:r>
              <a:rPr dirty="0" sz="1500" spc="-5">
                <a:latin typeface="Calibri"/>
                <a:cs typeface="Calibri"/>
              </a:rPr>
              <a:t> das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35">
                <a:latin typeface="Calibri"/>
                <a:cs typeface="Calibri"/>
              </a:rPr>
              <a:t>a</a:t>
            </a:r>
            <a:r>
              <a:rPr dirty="0" sz="1500" spc="-20">
                <a:latin typeface="Calibri"/>
                <a:cs typeface="Calibri"/>
              </a:rPr>
              <a:t>y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ut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tützt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den. </a:t>
            </a:r>
            <a:r>
              <a:rPr dirty="0" sz="1500" spc="-5">
                <a:latin typeface="Calibri"/>
                <a:cs typeface="Calibri"/>
              </a:rPr>
              <a:t>Abs</a:t>
            </a:r>
            <a:r>
              <a:rPr dirty="0" sz="1500" spc="-20">
                <a:latin typeface="Calibri"/>
                <a:cs typeface="Calibri"/>
              </a:rPr>
              <a:t>ä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 einander ‚ab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esetz</a:t>
            </a:r>
            <a:r>
              <a:rPr dirty="0" sz="1500" spc="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‘ 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sein,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Übe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schrif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 </a:t>
            </a:r>
            <a:r>
              <a:rPr dirty="0" sz="1500" spc="-5">
                <a:latin typeface="Calibri"/>
                <a:cs typeface="Calibri"/>
              </a:rPr>
              <a:t>näher</a:t>
            </a:r>
            <a:r>
              <a:rPr dirty="0" sz="1500" spc="-5">
                <a:latin typeface="Calibri"/>
                <a:cs typeface="Calibri"/>
              </a:rPr>
              <a:t> a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dem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ehe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dem sie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ehö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hän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mehr</a:t>
            </a:r>
            <a:r>
              <a:rPr dirty="0" sz="1500" spc="-15">
                <a:latin typeface="Calibri"/>
                <a:cs typeface="Calibri"/>
              </a:rPr>
              <a:t> g</a:t>
            </a:r>
            <a:r>
              <a:rPr dirty="0" sz="1500">
                <a:latin typeface="Calibri"/>
                <a:cs typeface="Calibri"/>
              </a:rPr>
              <a:t>ehö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c.</a:t>
            </a:r>
            <a:r>
              <a:rPr dirty="0" sz="1500" spc="-5">
                <a:latin typeface="Calibri"/>
                <a:cs typeface="Calibri"/>
              </a:rPr>
              <a:t> Di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G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öß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Übe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schrif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Glied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rungs</a:t>
            </a:r>
            <a:r>
              <a:rPr dirty="0" sz="1500" spc="-2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tu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tsp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echen.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500" spc="-85" b="1">
                <a:solidFill>
                  <a:srgbClr val="E46C0A"/>
                </a:solidFill>
                <a:latin typeface="Calibri"/>
                <a:cs typeface="Calibri"/>
              </a:rPr>
              <a:t>V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er</a:t>
            </a:r>
            <a:r>
              <a:rPr dirty="0" sz="1500" spc="-30" b="1">
                <a:solidFill>
                  <a:srgbClr val="E46C0A"/>
                </a:solidFill>
                <a:latin typeface="Calibri"/>
                <a:cs typeface="Calibri"/>
              </a:rPr>
              <a:t>z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eichnisse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645"/>
              </a:spcBef>
            </a:pPr>
            <a:r>
              <a:rPr dirty="0" sz="1500" spc="-5">
                <a:latin typeface="Calibri"/>
                <a:cs typeface="Calibri"/>
              </a:rPr>
              <a:t>Di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Übe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schrif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müssen </a:t>
            </a:r>
            <a:r>
              <a:rPr dirty="0" sz="1500" spc="-30">
                <a:latin typeface="Calibri"/>
                <a:cs typeface="Calibri"/>
              </a:rPr>
              <a:t>ex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dem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70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ut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Inhalt</a:t>
            </a:r>
            <a:r>
              <a:rPr dirty="0" sz="1500" spc="-20" i="1">
                <a:latin typeface="Calibri"/>
                <a:cs typeface="Calibri"/>
              </a:rPr>
              <a:t>s</a:t>
            </a:r>
            <a:r>
              <a:rPr dirty="0" sz="1500" i="1">
                <a:latin typeface="Calibri"/>
                <a:cs typeface="Calibri"/>
              </a:rPr>
              <a:t>ver</a:t>
            </a:r>
            <a:r>
              <a:rPr dirty="0" sz="1500" spc="-25" i="1">
                <a:latin typeface="Calibri"/>
                <a:cs typeface="Calibri"/>
              </a:rPr>
              <a:t>z</a:t>
            </a:r>
            <a:r>
              <a:rPr dirty="0" sz="1500" i="1">
                <a:latin typeface="Calibri"/>
                <a:cs typeface="Calibri"/>
              </a:rPr>
              <a:t>eichnis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tsp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echen.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Um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Arbeit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schneller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tfinden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ö</a:t>
            </a:r>
            <a:r>
              <a:rPr dirty="0" sz="1500">
                <a:latin typeface="Calibri"/>
                <a:cs typeface="Calibri"/>
              </a:rPr>
              <a:t>nnen, 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schei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nac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Inhalt</a:t>
            </a:r>
            <a:r>
              <a:rPr dirty="0" sz="1500" spc="-30">
                <a:latin typeface="Calibri"/>
                <a:cs typeface="Calibri"/>
              </a:rPr>
              <a:t>s</a:t>
            </a:r>
            <a:r>
              <a:rPr dirty="0" sz="1500" spc="-1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ichn</a:t>
            </a:r>
            <a:r>
              <a:rPr dirty="0" sz="1500" spc="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 ein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30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abellen</a:t>
            </a:r>
            <a:r>
              <a:rPr dirty="0" sz="1500" i="1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 </a:t>
            </a:r>
            <a:r>
              <a:rPr dirty="0" sz="1500" i="1">
                <a:latin typeface="Calibri"/>
                <a:cs typeface="Calibri"/>
              </a:rPr>
              <a:t>Abbildung</a:t>
            </a:r>
            <a:r>
              <a:rPr dirty="0" sz="1500" spc="-25" i="1">
                <a:latin typeface="Calibri"/>
                <a:cs typeface="Calibri"/>
              </a:rPr>
              <a:t>s</a:t>
            </a:r>
            <a:r>
              <a:rPr dirty="0" sz="1500" i="1">
                <a:latin typeface="Calibri"/>
                <a:cs typeface="Calibri"/>
              </a:rPr>
              <a:t>ver</a:t>
            </a:r>
            <a:r>
              <a:rPr dirty="0" sz="1500" spc="-25" i="1">
                <a:latin typeface="Calibri"/>
                <a:cs typeface="Calibri"/>
              </a:rPr>
              <a:t>z</a:t>
            </a:r>
            <a:r>
              <a:rPr dirty="0" sz="1500" i="1">
                <a:latin typeface="Calibri"/>
                <a:cs typeface="Calibri"/>
              </a:rPr>
              <a:t>ei</a:t>
            </a:r>
            <a:r>
              <a:rPr dirty="0" sz="1500" spc="-5" i="1">
                <a:latin typeface="Calibri"/>
                <a:cs typeface="Calibri"/>
              </a:rPr>
              <a:t>c</a:t>
            </a:r>
            <a:r>
              <a:rPr dirty="0" sz="1500" spc="5" i="1">
                <a:latin typeface="Calibri"/>
                <a:cs typeface="Calibri"/>
              </a:rPr>
              <a:t>h</a:t>
            </a:r>
            <a:r>
              <a:rPr dirty="0" sz="1500" i="1">
                <a:latin typeface="Calibri"/>
                <a:cs typeface="Calibri"/>
              </a:rPr>
              <a:t>nis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>
                <a:latin typeface="Calibri"/>
                <a:cs typeface="Calibri"/>
              </a:rPr>
              <a:t> dem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du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chnummerier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2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bellen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-5">
                <a:latin typeface="Calibri"/>
                <a:cs typeface="Calibri"/>
              </a:rPr>
              <a:t> A</a:t>
            </a:r>
            <a:r>
              <a:rPr dirty="0" sz="1500">
                <a:latin typeface="Calibri"/>
                <a:cs typeface="Calibri"/>
              </a:rPr>
              <a:t>b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bildun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ö</a:t>
            </a:r>
            <a:r>
              <a:rPr dirty="0" sz="1500">
                <a:latin typeface="Calibri"/>
                <a:cs typeface="Calibri"/>
              </a:rPr>
              <a:t>rtlichen </a:t>
            </a:r>
            <a:r>
              <a:rPr dirty="0" sz="1500" spc="-5">
                <a:latin typeface="Calibri"/>
                <a:cs typeface="Calibri"/>
              </a:rPr>
              <a:t>Ti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>
                <a:latin typeface="Calibri"/>
                <a:cs typeface="Calibri"/>
              </a:rPr>
              <a:t> Sei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3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ahl,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sie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finden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sind,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eichnet</a:t>
            </a:r>
            <a:r>
              <a:rPr dirty="0" sz="1500">
                <a:latin typeface="Calibri"/>
                <a:cs typeface="Calibri"/>
              </a:rPr>
              <a:t> sind.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 a</a:t>
            </a:r>
            <a:r>
              <a:rPr dirty="0" sz="1500">
                <a:latin typeface="Calibri"/>
                <a:cs typeface="Calibri"/>
              </a:rPr>
              <a:t>llen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7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nisse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ehen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für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spc="-5">
                <a:latin typeface="Calibri"/>
                <a:cs typeface="Calibri"/>
              </a:rPr>
              <a:t>je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 Sei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pi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els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o.ä</a:t>
            </a:r>
            <a:r>
              <a:rPr dirty="0" sz="1500">
                <a:latin typeface="Calibri"/>
                <a:cs typeface="Calibri"/>
              </a:rPr>
              <a:t>. nur </a:t>
            </a:r>
            <a:r>
              <a:rPr dirty="0" sz="1500" spc="-5">
                <a:latin typeface="Calibri"/>
                <a:cs typeface="Calibri"/>
              </a:rPr>
              <a:t>Zahle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 ohne</a:t>
            </a:r>
            <a:endParaRPr sz="1500">
              <a:latin typeface="Calibri"/>
              <a:cs typeface="Calibri"/>
            </a:endParaRPr>
          </a:p>
          <a:p>
            <a:pPr marL="12700" marR="324485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latin typeface="Calibri"/>
                <a:cs typeface="Calibri"/>
              </a:rPr>
              <a:t>‚S</a:t>
            </a:r>
            <a:r>
              <a:rPr dirty="0" sz="1500" spc="-150">
                <a:latin typeface="Calibri"/>
                <a:cs typeface="Calibri"/>
              </a:rPr>
              <a:t>.</a:t>
            </a:r>
            <a:r>
              <a:rPr dirty="0" sz="1500">
                <a:latin typeface="Calibri"/>
                <a:cs typeface="Calibri"/>
              </a:rPr>
              <a:t>‘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ode</a:t>
            </a:r>
            <a:r>
              <a:rPr dirty="0" sz="1500">
                <a:latin typeface="Calibri"/>
                <a:cs typeface="Calibri"/>
              </a:rPr>
              <a:t>r ‚Sei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e</a:t>
            </a:r>
            <a:r>
              <a:rPr dirty="0" sz="1500" spc="-135">
                <a:latin typeface="Calibri"/>
                <a:cs typeface="Calibri"/>
              </a:rPr>
              <a:t>‘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5">
                <a:latin typeface="Calibri"/>
                <a:cs typeface="Calibri"/>
              </a:rPr>
              <a:t> A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Ende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tu</a:t>
            </a:r>
            <a:r>
              <a:rPr dirty="0" sz="1500" spc="10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eichnis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(s</a:t>
            </a:r>
            <a:r>
              <a:rPr dirty="0" sz="1500">
                <a:latin typeface="Calibri"/>
                <a:cs typeface="Calibri"/>
              </a:rPr>
              <a:t>.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20)</a:t>
            </a:r>
            <a:r>
              <a:rPr dirty="0" sz="150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21116" y="1139253"/>
            <a:ext cx="2761615" cy="2223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Beispielhaf</a:t>
            </a:r>
            <a:r>
              <a:rPr dirty="0" sz="1500" spc="-25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s</a:t>
            </a:r>
            <a:r>
              <a:rPr dirty="0" sz="1500" spc="-1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Deckbl</a:t>
            </a:r>
            <a:r>
              <a:rPr dirty="0" sz="1500" spc="-10" b="1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500" spc="-5">
                <a:latin typeface="Calibri"/>
                <a:cs typeface="Calibri"/>
              </a:rPr>
              <a:t>Hochschul</a:t>
            </a:r>
            <a:r>
              <a:rPr dirty="0" sz="1500">
                <a:latin typeface="Calibri"/>
                <a:cs typeface="Calibri"/>
              </a:rPr>
              <a:t>e Cobu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 Bachelo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udien</a:t>
            </a:r>
            <a:r>
              <a:rPr dirty="0" sz="1500" spc="-2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ang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 spc="-25">
                <a:latin typeface="Calibri"/>
                <a:cs typeface="Calibri"/>
              </a:rPr>
              <a:t>o</a:t>
            </a:r>
            <a:r>
              <a:rPr dirty="0" sz="1500" spc="-5">
                <a:latin typeface="Calibri"/>
                <a:cs typeface="Calibri"/>
              </a:rPr>
              <a:t>zial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Arbeit</a:t>
            </a:r>
            <a:r>
              <a:rPr dirty="0" sz="1500">
                <a:latin typeface="Calibri"/>
                <a:cs typeface="Calibri"/>
              </a:rPr>
              <a:t> Wi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seme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2011/2012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1117600">
              <a:lnSpc>
                <a:spcPct val="100499"/>
              </a:lnSpc>
            </a:pPr>
            <a:r>
              <a:rPr dirty="0" sz="1500">
                <a:latin typeface="Calibri"/>
                <a:cs typeface="Calibri"/>
              </a:rPr>
              <a:t>Name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Stude</a:t>
            </a:r>
            <a:r>
              <a:rPr dirty="0" sz="1500" spc="-10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tIn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Ti</a:t>
            </a:r>
            <a:r>
              <a:rPr dirty="0" sz="1500" spc="-20" b="1">
                <a:latin typeface="Calibri"/>
                <a:cs typeface="Calibri"/>
              </a:rPr>
              <a:t>t</a:t>
            </a:r>
            <a:r>
              <a:rPr dirty="0" sz="1500" spc="-5" b="1">
                <a:latin typeface="Calibri"/>
                <a:cs typeface="Calibri"/>
              </a:rPr>
              <a:t>e</a:t>
            </a:r>
            <a:r>
              <a:rPr dirty="0" sz="1500" b="1">
                <a:latin typeface="Calibri"/>
                <a:cs typeface="Calibri"/>
              </a:rPr>
              <a:t>l</a:t>
            </a:r>
            <a:r>
              <a:rPr dirty="0" sz="1500" spc="-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der</a:t>
            </a:r>
            <a:r>
              <a:rPr dirty="0" sz="1500" spc="-1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Arbeit</a:t>
            </a:r>
            <a:r>
              <a:rPr dirty="0" sz="1500" b="1">
                <a:latin typeface="Calibri"/>
                <a:cs typeface="Calibri"/>
              </a:rPr>
              <a:t> U</a:t>
            </a:r>
            <a:r>
              <a:rPr dirty="0" sz="1500" spc="-10" b="1">
                <a:latin typeface="Calibri"/>
                <a:cs typeface="Calibri"/>
              </a:rPr>
              <a:t>n</a:t>
            </a:r>
            <a:r>
              <a:rPr dirty="0" sz="1500" spc="-20" b="1">
                <a:latin typeface="Calibri"/>
                <a:cs typeface="Calibri"/>
              </a:rPr>
              <a:t>t</a:t>
            </a:r>
            <a:r>
              <a:rPr dirty="0" sz="1500" spc="-5" b="1">
                <a:latin typeface="Calibri"/>
                <a:cs typeface="Calibri"/>
              </a:rPr>
              <a:t>erti</a:t>
            </a:r>
            <a:r>
              <a:rPr dirty="0" sz="1500" spc="-20" b="1">
                <a:latin typeface="Calibri"/>
                <a:cs typeface="Calibri"/>
              </a:rPr>
              <a:t>t</a:t>
            </a:r>
            <a:r>
              <a:rPr dirty="0" sz="1500" spc="-5" b="1">
                <a:latin typeface="Calibri"/>
                <a:cs typeface="Calibri"/>
              </a:rPr>
              <a:t>e</a:t>
            </a:r>
            <a:r>
              <a:rPr dirty="0" sz="1500" b="1">
                <a:latin typeface="Calibri"/>
                <a:cs typeface="Calibri"/>
              </a:rPr>
              <a:t>l</a:t>
            </a:r>
            <a:r>
              <a:rPr dirty="0" sz="1500" spc="-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der</a:t>
            </a:r>
            <a:r>
              <a:rPr dirty="0" sz="1500" spc="-1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Arbeit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21135" y="4079811"/>
            <a:ext cx="2843530" cy="840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>
                <a:latin typeface="Calibri"/>
                <a:cs typeface="Calibri"/>
              </a:rPr>
              <a:t>Hausarbeit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erti</a:t>
            </a:r>
            <a:r>
              <a:rPr dirty="0" sz="1500" spc="-1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fungsbe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eich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xy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500" spc="-70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15">
                <a:latin typeface="Calibri"/>
                <a:cs typeface="Calibri"/>
              </a:rPr>
              <a:t>rg</a:t>
            </a:r>
            <a:r>
              <a:rPr dirty="0" sz="1500">
                <a:latin typeface="Calibri"/>
                <a:cs typeface="Calibri"/>
              </a:rPr>
              <a:t>ele</a:t>
            </a:r>
            <a:r>
              <a:rPr dirty="0" sz="1500" spc="-2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bei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10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</a:t>
            </a:r>
            <a:r>
              <a:rPr dirty="0" sz="1500" spc="-15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30971" y="5872733"/>
            <a:ext cx="4063365" cy="835660"/>
          </a:xfrm>
          <a:custGeom>
            <a:avLst/>
            <a:gdLst/>
            <a:ahLst/>
            <a:cxnLst/>
            <a:rect l="l" t="t" r="r" b="b"/>
            <a:pathLst>
              <a:path w="4063365" h="835659">
                <a:moveTo>
                  <a:pt x="10667" y="824484"/>
                </a:moveTo>
                <a:lnTo>
                  <a:pt x="10667" y="0"/>
                </a:lnTo>
                <a:lnTo>
                  <a:pt x="0" y="0"/>
                </a:lnTo>
                <a:lnTo>
                  <a:pt x="0" y="832866"/>
                </a:lnTo>
                <a:lnTo>
                  <a:pt x="2285" y="835152"/>
                </a:lnTo>
                <a:lnTo>
                  <a:pt x="5334" y="835152"/>
                </a:lnTo>
                <a:lnTo>
                  <a:pt x="5333" y="824484"/>
                </a:lnTo>
                <a:lnTo>
                  <a:pt x="10667" y="824484"/>
                </a:lnTo>
                <a:close/>
              </a:path>
              <a:path w="4063365" h="835659">
                <a:moveTo>
                  <a:pt x="4058411" y="824484"/>
                </a:moveTo>
                <a:lnTo>
                  <a:pt x="5333" y="824484"/>
                </a:lnTo>
                <a:lnTo>
                  <a:pt x="10667" y="829818"/>
                </a:lnTo>
                <a:lnTo>
                  <a:pt x="10667" y="835152"/>
                </a:lnTo>
                <a:lnTo>
                  <a:pt x="4053078" y="835152"/>
                </a:lnTo>
                <a:lnTo>
                  <a:pt x="4053078" y="829818"/>
                </a:lnTo>
                <a:lnTo>
                  <a:pt x="4058411" y="824484"/>
                </a:lnTo>
                <a:close/>
              </a:path>
              <a:path w="4063365" h="835659">
                <a:moveTo>
                  <a:pt x="10667" y="835152"/>
                </a:moveTo>
                <a:lnTo>
                  <a:pt x="10667" y="829818"/>
                </a:lnTo>
                <a:lnTo>
                  <a:pt x="5333" y="824484"/>
                </a:lnTo>
                <a:lnTo>
                  <a:pt x="5334" y="835152"/>
                </a:lnTo>
                <a:lnTo>
                  <a:pt x="10667" y="835152"/>
                </a:lnTo>
                <a:close/>
              </a:path>
              <a:path w="4063365" h="835659">
                <a:moveTo>
                  <a:pt x="4062983" y="832866"/>
                </a:moveTo>
                <a:lnTo>
                  <a:pt x="4062983" y="0"/>
                </a:lnTo>
                <a:lnTo>
                  <a:pt x="4053078" y="0"/>
                </a:lnTo>
                <a:lnTo>
                  <a:pt x="4053078" y="824484"/>
                </a:lnTo>
                <a:lnTo>
                  <a:pt x="4058411" y="824484"/>
                </a:lnTo>
                <a:lnTo>
                  <a:pt x="4058411" y="835152"/>
                </a:lnTo>
                <a:lnTo>
                  <a:pt x="4060698" y="835152"/>
                </a:lnTo>
                <a:lnTo>
                  <a:pt x="4062983" y="832866"/>
                </a:lnTo>
                <a:close/>
              </a:path>
              <a:path w="4063365" h="835659">
                <a:moveTo>
                  <a:pt x="4058411" y="835152"/>
                </a:moveTo>
                <a:lnTo>
                  <a:pt x="4058411" y="824484"/>
                </a:lnTo>
                <a:lnTo>
                  <a:pt x="4053078" y="829818"/>
                </a:lnTo>
                <a:lnTo>
                  <a:pt x="4053078" y="835152"/>
                </a:lnTo>
                <a:lnTo>
                  <a:pt x="4058411" y="835152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921135" y="5948997"/>
            <a:ext cx="1896110" cy="446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dirty="0" sz="1500">
                <a:latin typeface="Calibri"/>
                <a:cs typeface="Calibri"/>
              </a:rPr>
              <a:t>Ab</a:t>
            </a:r>
            <a:r>
              <a:rPr dirty="0" sz="1500" spc="-3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bed</a:t>
            </a:r>
            <a:r>
              <a:rPr dirty="0" sz="1500" spc="-10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tum: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…</a:t>
            </a:r>
            <a:r>
              <a:rPr dirty="0" sz="1500">
                <a:latin typeface="Calibri"/>
                <a:cs typeface="Calibri"/>
              </a:rPr>
              <a:t> Email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asserIn: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…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03" y="6710933"/>
            <a:ext cx="10690225" cy="845819"/>
          </a:xfrm>
          <a:custGeom>
            <a:avLst/>
            <a:gdLst/>
            <a:ahLst/>
            <a:cxnLst/>
            <a:rect l="l" t="t" r="r" b="b"/>
            <a:pathLst>
              <a:path w="10690225" h="845820">
                <a:moveTo>
                  <a:pt x="0" y="0"/>
                </a:moveTo>
                <a:lnTo>
                  <a:pt x="0" y="845820"/>
                </a:lnTo>
                <a:lnTo>
                  <a:pt x="10690098" y="845820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21</a:t>
            </a:fld>
          </a:p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Wie</a:t>
            </a:r>
            <a:r>
              <a:rPr dirty="0" spc="-5"/>
              <a:t> </a:t>
            </a:r>
            <a:r>
              <a:rPr dirty="0" spc="10"/>
              <a:t>muss</a:t>
            </a:r>
            <a:r>
              <a:rPr dirty="0" spc="-5"/>
              <a:t> </a:t>
            </a:r>
            <a:r>
              <a:rPr dirty="0" spc="10"/>
              <a:t>die</a:t>
            </a:r>
            <a:r>
              <a:rPr dirty="0" spc="10"/>
              <a:t> </a:t>
            </a:r>
            <a:r>
              <a:rPr dirty="0" spc="10"/>
              <a:t>äuße</a:t>
            </a:r>
            <a:r>
              <a:rPr dirty="0" spc="-35"/>
              <a:t>r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-25"/>
              <a:t>F</a:t>
            </a:r>
            <a:r>
              <a:rPr dirty="0" spc="10"/>
              <a:t>orm</a:t>
            </a:r>
            <a:r>
              <a:rPr dirty="0" spc="-10"/>
              <a:t> </a:t>
            </a:r>
            <a:r>
              <a:rPr dirty="0" spc="10"/>
              <a:t>aussehen?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03" y="2516123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10251" y="3236214"/>
            <a:ext cx="3527425" cy="120014"/>
          </a:xfrm>
          <a:custGeom>
            <a:avLst/>
            <a:gdLst/>
            <a:ahLst/>
            <a:cxnLst/>
            <a:rect l="l" t="t" r="r" b="b"/>
            <a:pathLst>
              <a:path w="3527425" h="120014">
                <a:moveTo>
                  <a:pt x="3527363" y="119634"/>
                </a:moveTo>
                <a:lnTo>
                  <a:pt x="3476166" y="83156"/>
                </a:lnTo>
                <a:lnTo>
                  <a:pt x="3438888" y="61948"/>
                </a:lnTo>
                <a:lnTo>
                  <a:pt x="3399884" y="43612"/>
                </a:lnTo>
                <a:lnTo>
                  <a:pt x="3359297" y="28291"/>
                </a:lnTo>
                <a:lnTo>
                  <a:pt x="3317270" y="16127"/>
                </a:lnTo>
                <a:lnTo>
                  <a:pt x="3273945" y="7262"/>
                </a:lnTo>
                <a:lnTo>
                  <a:pt x="3229466" y="1839"/>
                </a:lnTo>
                <a:lnTo>
                  <a:pt x="3183976" y="0"/>
                </a:lnTo>
                <a:lnTo>
                  <a:pt x="344002" y="0"/>
                </a:lnTo>
                <a:lnTo>
                  <a:pt x="298403" y="1839"/>
                </a:lnTo>
                <a:lnTo>
                  <a:pt x="253826" y="7262"/>
                </a:lnTo>
                <a:lnTo>
                  <a:pt x="210414" y="16127"/>
                </a:lnTo>
                <a:lnTo>
                  <a:pt x="168309" y="28291"/>
                </a:lnTo>
                <a:lnTo>
                  <a:pt x="127653" y="43612"/>
                </a:lnTo>
                <a:lnTo>
                  <a:pt x="88589" y="61948"/>
                </a:lnTo>
                <a:lnTo>
                  <a:pt x="51259" y="83156"/>
                </a:lnTo>
                <a:lnTo>
                  <a:pt x="15805" y="107094"/>
                </a:lnTo>
                <a:lnTo>
                  <a:pt x="0" y="119634"/>
                </a:lnTo>
                <a:lnTo>
                  <a:pt x="3527363" y="119634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98755" y="3355847"/>
            <a:ext cx="3950335" cy="839469"/>
          </a:xfrm>
          <a:custGeom>
            <a:avLst/>
            <a:gdLst/>
            <a:ahLst/>
            <a:cxnLst/>
            <a:rect l="l" t="t" r="r" b="b"/>
            <a:pathLst>
              <a:path w="3950334" h="839470">
                <a:moveTo>
                  <a:pt x="3950208" y="838961"/>
                </a:moveTo>
                <a:lnTo>
                  <a:pt x="3950208" y="435863"/>
                </a:lnTo>
                <a:lnTo>
                  <a:pt x="3948368" y="390264"/>
                </a:lnTo>
                <a:lnTo>
                  <a:pt x="3942946" y="345688"/>
                </a:lnTo>
                <a:lnTo>
                  <a:pt x="3934083" y="302276"/>
                </a:lnTo>
                <a:lnTo>
                  <a:pt x="3921922" y="260171"/>
                </a:lnTo>
                <a:lnTo>
                  <a:pt x="3906607" y="219515"/>
                </a:lnTo>
                <a:lnTo>
                  <a:pt x="3888280" y="180451"/>
                </a:lnTo>
                <a:lnTo>
                  <a:pt x="3867084" y="143121"/>
                </a:lnTo>
                <a:lnTo>
                  <a:pt x="3843162" y="107667"/>
                </a:lnTo>
                <a:lnTo>
                  <a:pt x="3816657" y="74232"/>
                </a:lnTo>
                <a:lnTo>
                  <a:pt x="3787711" y="42957"/>
                </a:lnTo>
                <a:lnTo>
                  <a:pt x="3756468" y="13986"/>
                </a:lnTo>
                <a:lnTo>
                  <a:pt x="3738858" y="0"/>
                </a:lnTo>
                <a:lnTo>
                  <a:pt x="211495" y="0"/>
                </a:lnTo>
                <a:lnTo>
                  <a:pt x="162591" y="42957"/>
                </a:lnTo>
                <a:lnTo>
                  <a:pt x="133620" y="74232"/>
                </a:lnTo>
                <a:lnTo>
                  <a:pt x="107094" y="107667"/>
                </a:lnTo>
                <a:lnTo>
                  <a:pt x="83156" y="143121"/>
                </a:lnTo>
                <a:lnTo>
                  <a:pt x="61948" y="180451"/>
                </a:lnTo>
                <a:lnTo>
                  <a:pt x="43612" y="219515"/>
                </a:lnTo>
                <a:lnTo>
                  <a:pt x="28291" y="260171"/>
                </a:lnTo>
                <a:lnTo>
                  <a:pt x="16127" y="302276"/>
                </a:lnTo>
                <a:lnTo>
                  <a:pt x="7262" y="345688"/>
                </a:lnTo>
                <a:lnTo>
                  <a:pt x="1839" y="390264"/>
                </a:lnTo>
                <a:lnTo>
                  <a:pt x="0" y="435863"/>
                </a:lnTo>
                <a:lnTo>
                  <a:pt x="0" y="838961"/>
                </a:lnTo>
                <a:lnTo>
                  <a:pt x="3950208" y="838961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98755" y="3701034"/>
            <a:ext cx="3641090" cy="494030"/>
          </a:xfrm>
          <a:custGeom>
            <a:avLst/>
            <a:gdLst/>
            <a:ahLst/>
            <a:cxnLst/>
            <a:rect l="l" t="t" r="r" b="b"/>
            <a:pathLst>
              <a:path w="3641090" h="494029">
                <a:moveTo>
                  <a:pt x="3640836" y="493776"/>
                </a:moveTo>
                <a:lnTo>
                  <a:pt x="3640836" y="490727"/>
                </a:lnTo>
                <a:lnTo>
                  <a:pt x="3639211" y="450446"/>
                </a:lnTo>
                <a:lnTo>
                  <a:pt x="3634419" y="411068"/>
                </a:lnTo>
                <a:lnTo>
                  <a:pt x="3626588" y="372718"/>
                </a:lnTo>
                <a:lnTo>
                  <a:pt x="3615842" y="335523"/>
                </a:lnTo>
                <a:lnTo>
                  <a:pt x="3602307" y="299608"/>
                </a:lnTo>
                <a:lnTo>
                  <a:pt x="3586109" y="265099"/>
                </a:lnTo>
                <a:lnTo>
                  <a:pt x="3546226" y="200802"/>
                </a:lnTo>
                <a:lnTo>
                  <a:pt x="3497199" y="143636"/>
                </a:lnTo>
                <a:lnTo>
                  <a:pt x="3440033" y="94609"/>
                </a:lnTo>
                <a:lnTo>
                  <a:pt x="3375736" y="54726"/>
                </a:lnTo>
                <a:lnTo>
                  <a:pt x="3341227" y="38528"/>
                </a:lnTo>
                <a:lnTo>
                  <a:pt x="3305312" y="24993"/>
                </a:lnTo>
                <a:lnTo>
                  <a:pt x="3268117" y="14247"/>
                </a:lnTo>
                <a:lnTo>
                  <a:pt x="3229767" y="6416"/>
                </a:lnTo>
                <a:lnTo>
                  <a:pt x="3190389" y="1624"/>
                </a:lnTo>
                <a:lnTo>
                  <a:pt x="3150108" y="0"/>
                </a:lnTo>
                <a:lnTo>
                  <a:pt x="490728" y="0"/>
                </a:lnTo>
                <a:lnTo>
                  <a:pt x="450446" y="1624"/>
                </a:lnTo>
                <a:lnTo>
                  <a:pt x="411068" y="6416"/>
                </a:lnTo>
                <a:lnTo>
                  <a:pt x="372718" y="14247"/>
                </a:lnTo>
                <a:lnTo>
                  <a:pt x="335523" y="24993"/>
                </a:lnTo>
                <a:lnTo>
                  <a:pt x="299608" y="38528"/>
                </a:lnTo>
                <a:lnTo>
                  <a:pt x="265099" y="54726"/>
                </a:lnTo>
                <a:lnTo>
                  <a:pt x="200802" y="94609"/>
                </a:lnTo>
                <a:lnTo>
                  <a:pt x="143636" y="143636"/>
                </a:lnTo>
                <a:lnTo>
                  <a:pt x="94609" y="200802"/>
                </a:lnTo>
                <a:lnTo>
                  <a:pt x="54726" y="265099"/>
                </a:lnTo>
                <a:lnTo>
                  <a:pt x="38528" y="299608"/>
                </a:lnTo>
                <a:lnTo>
                  <a:pt x="24993" y="335523"/>
                </a:lnTo>
                <a:lnTo>
                  <a:pt x="14247" y="372718"/>
                </a:lnTo>
                <a:lnTo>
                  <a:pt x="6416" y="411068"/>
                </a:lnTo>
                <a:lnTo>
                  <a:pt x="1624" y="450446"/>
                </a:lnTo>
                <a:lnTo>
                  <a:pt x="0" y="490727"/>
                </a:lnTo>
                <a:lnTo>
                  <a:pt x="0" y="493776"/>
                </a:lnTo>
                <a:lnTo>
                  <a:pt x="3640836" y="49377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148963" y="4194047"/>
            <a:ext cx="542925" cy="840105"/>
          </a:xfrm>
          <a:custGeom>
            <a:avLst/>
            <a:gdLst/>
            <a:ahLst/>
            <a:cxnLst/>
            <a:rect l="l" t="t" r="r" b="b"/>
            <a:pathLst>
              <a:path w="542925" h="840104">
                <a:moveTo>
                  <a:pt x="0" y="0"/>
                </a:moveTo>
                <a:lnTo>
                  <a:pt x="0" y="839724"/>
                </a:lnTo>
                <a:lnTo>
                  <a:pt x="542538" y="839724"/>
                </a:lnTo>
                <a:lnTo>
                  <a:pt x="5425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03" y="4194047"/>
            <a:ext cx="6197600" cy="840105"/>
          </a:xfrm>
          <a:custGeom>
            <a:avLst/>
            <a:gdLst/>
            <a:ahLst/>
            <a:cxnLst/>
            <a:rect l="l" t="t" r="r" b="b"/>
            <a:pathLst>
              <a:path w="6197600" h="840104">
                <a:moveTo>
                  <a:pt x="0" y="0"/>
                </a:moveTo>
                <a:lnTo>
                  <a:pt x="0" y="839724"/>
                </a:lnTo>
                <a:lnTo>
                  <a:pt x="6197351" y="839724"/>
                </a:lnTo>
                <a:lnTo>
                  <a:pt x="61973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839591" y="4194810"/>
            <a:ext cx="309880" cy="839469"/>
          </a:xfrm>
          <a:custGeom>
            <a:avLst/>
            <a:gdLst/>
            <a:ahLst/>
            <a:cxnLst/>
            <a:rect l="l" t="t" r="r" b="b"/>
            <a:pathLst>
              <a:path w="309879" h="839470">
                <a:moveTo>
                  <a:pt x="0" y="0"/>
                </a:moveTo>
                <a:lnTo>
                  <a:pt x="0" y="838961"/>
                </a:lnTo>
                <a:lnTo>
                  <a:pt x="309372" y="838961"/>
                </a:lnTo>
                <a:lnTo>
                  <a:pt x="309372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98755" y="4194809"/>
            <a:ext cx="3641090" cy="839469"/>
          </a:xfrm>
          <a:custGeom>
            <a:avLst/>
            <a:gdLst/>
            <a:ahLst/>
            <a:cxnLst/>
            <a:rect l="l" t="t" r="r" b="b"/>
            <a:pathLst>
              <a:path w="3641090" h="839470">
                <a:moveTo>
                  <a:pt x="0" y="0"/>
                </a:moveTo>
                <a:lnTo>
                  <a:pt x="3640836" y="0"/>
                </a:lnTo>
                <a:lnTo>
                  <a:pt x="3640836" y="838961"/>
                </a:lnTo>
                <a:lnTo>
                  <a:pt x="0" y="8389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34425" y="5020055"/>
            <a:ext cx="3312414" cy="13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29853" y="5024247"/>
            <a:ext cx="3322320" cy="0"/>
          </a:xfrm>
          <a:custGeom>
            <a:avLst/>
            <a:gdLst/>
            <a:ahLst/>
            <a:cxnLst/>
            <a:rect l="l" t="t" r="r" b="b"/>
            <a:pathLst>
              <a:path w="3322320" h="0">
                <a:moveTo>
                  <a:pt x="0" y="0"/>
                </a:moveTo>
                <a:lnTo>
                  <a:pt x="3322320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34425" y="5020055"/>
            <a:ext cx="3312414" cy="13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148963" y="5033009"/>
            <a:ext cx="542925" cy="840105"/>
          </a:xfrm>
          <a:custGeom>
            <a:avLst/>
            <a:gdLst/>
            <a:ahLst/>
            <a:cxnLst/>
            <a:rect l="l" t="t" r="r" b="b"/>
            <a:pathLst>
              <a:path w="542925" h="840104">
                <a:moveTo>
                  <a:pt x="0" y="0"/>
                </a:moveTo>
                <a:lnTo>
                  <a:pt x="0" y="839724"/>
                </a:lnTo>
                <a:lnTo>
                  <a:pt x="542538" y="839724"/>
                </a:lnTo>
                <a:lnTo>
                  <a:pt x="5425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03" y="5033009"/>
            <a:ext cx="6197600" cy="840105"/>
          </a:xfrm>
          <a:custGeom>
            <a:avLst/>
            <a:gdLst/>
            <a:ahLst/>
            <a:cxnLst/>
            <a:rect l="l" t="t" r="r" b="b"/>
            <a:pathLst>
              <a:path w="6197600" h="840104">
                <a:moveTo>
                  <a:pt x="0" y="0"/>
                </a:moveTo>
                <a:lnTo>
                  <a:pt x="0" y="839724"/>
                </a:lnTo>
                <a:lnTo>
                  <a:pt x="6197351" y="839724"/>
                </a:lnTo>
                <a:lnTo>
                  <a:pt x="61973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839591" y="5033772"/>
            <a:ext cx="309880" cy="839469"/>
          </a:xfrm>
          <a:custGeom>
            <a:avLst/>
            <a:gdLst/>
            <a:ahLst/>
            <a:cxnLst/>
            <a:rect l="l" t="t" r="r" b="b"/>
            <a:pathLst>
              <a:path w="309879" h="839470">
                <a:moveTo>
                  <a:pt x="0" y="0"/>
                </a:moveTo>
                <a:lnTo>
                  <a:pt x="0" y="838961"/>
                </a:lnTo>
                <a:lnTo>
                  <a:pt x="309372" y="838961"/>
                </a:lnTo>
                <a:lnTo>
                  <a:pt x="309372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198755" y="5033772"/>
            <a:ext cx="3641090" cy="839469"/>
          </a:xfrm>
          <a:custGeom>
            <a:avLst/>
            <a:gdLst/>
            <a:ahLst/>
            <a:cxnLst/>
            <a:rect l="l" t="t" r="r" b="b"/>
            <a:pathLst>
              <a:path w="3641090" h="839470">
                <a:moveTo>
                  <a:pt x="0" y="0"/>
                </a:moveTo>
                <a:lnTo>
                  <a:pt x="3640836" y="0"/>
                </a:lnTo>
                <a:lnTo>
                  <a:pt x="3640836" y="838961"/>
                </a:lnTo>
                <a:lnTo>
                  <a:pt x="0" y="8389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16793" y="5095494"/>
            <a:ext cx="804672" cy="450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32136" y="5033772"/>
            <a:ext cx="0" cy="839469"/>
          </a:xfrm>
          <a:custGeom>
            <a:avLst/>
            <a:gdLst/>
            <a:ahLst/>
            <a:cxnLst/>
            <a:rect l="l" t="t" r="r" b="b"/>
            <a:pathLst>
              <a:path w="0" h="839470">
                <a:moveTo>
                  <a:pt x="0" y="0"/>
                </a:moveTo>
                <a:lnTo>
                  <a:pt x="0" y="838962"/>
                </a:lnTo>
              </a:path>
            </a:pathLst>
          </a:custGeom>
          <a:ln w="583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349506" y="5033772"/>
            <a:ext cx="0" cy="839469"/>
          </a:xfrm>
          <a:custGeom>
            <a:avLst/>
            <a:gdLst/>
            <a:ahLst/>
            <a:cxnLst/>
            <a:rect l="l" t="t" r="r" b="b"/>
            <a:pathLst>
              <a:path w="0" h="839470">
                <a:moveTo>
                  <a:pt x="0" y="0"/>
                </a:moveTo>
                <a:lnTo>
                  <a:pt x="0" y="838962"/>
                </a:lnTo>
              </a:path>
            </a:pathLst>
          </a:custGeom>
          <a:ln w="660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34425" y="5033771"/>
            <a:ext cx="3312414" cy="838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034806" y="5033772"/>
            <a:ext cx="0" cy="839469"/>
          </a:xfrm>
          <a:custGeom>
            <a:avLst/>
            <a:gdLst/>
            <a:ahLst/>
            <a:cxnLst/>
            <a:rect l="l" t="t" r="r" b="b"/>
            <a:pathLst>
              <a:path w="0" h="839470">
                <a:moveTo>
                  <a:pt x="0" y="0"/>
                </a:moveTo>
                <a:lnTo>
                  <a:pt x="0" y="838962"/>
                </a:lnTo>
              </a:path>
            </a:pathLst>
          </a:custGeom>
          <a:ln w="111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346839" y="5033772"/>
            <a:ext cx="0" cy="839469"/>
          </a:xfrm>
          <a:custGeom>
            <a:avLst/>
            <a:gdLst/>
            <a:ahLst/>
            <a:cxnLst/>
            <a:rect l="l" t="t" r="r" b="b"/>
            <a:pathLst>
              <a:path w="0" h="839470">
                <a:moveTo>
                  <a:pt x="0" y="0"/>
                </a:moveTo>
                <a:lnTo>
                  <a:pt x="0" y="838961"/>
                </a:lnTo>
              </a:path>
            </a:pathLst>
          </a:custGeom>
          <a:ln w="1193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111387" y="5105400"/>
            <a:ext cx="3173730" cy="264795"/>
          </a:xfrm>
          <a:custGeom>
            <a:avLst/>
            <a:gdLst/>
            <a:ahLst/>
            <a:cxnLst/>
            <a:rect l="l" t="t" r="r" b="b"/>
            <a:pathLst>
              <a:path w="3173729" h="264795">
                <a:moveTo>
                  <a:pt x="0" y="0"/>
                </a:moveTo>
                <a:lnTo>
                  <a:pt x="0" y="264413"/>
                </a:lnTo>
                <a:lnTo>
                  <a:pt x="3173729" y="264413"/>
                </a:lnTo>
                <a:lnTo>
                  <a:pt x="31737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AC4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745356" y="5072143"/>
            <a:ext cx="50988" cy="429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702295" y="5179693"/>
            <a:ext cx="4187" cy="132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766306" y="5381425"/>
            <a:ext cx="10442" cy="86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857033" y="5433104"/>
            <a:ext cx="22303" cy="68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20651" y="5236025"/>
            <a:ext cx="208839" cy="2093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077383" y="5046182"/>
            <a:ext cx="104610" cy="710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686185" y="5034533"/>
            <a:ext cx="552450" cy="426720"/>
          </a:xfrm>
          <a:custGeom>
            <a:avLst/>
            <a:gdLst/>
            <a:ahLst/>
            <a:cxnLst/>
            <a:rect l="l" t="t" r="r" b="b"/>
            <a:pathLst>
              <a:path w="552450" h="426720">
                <a:moveTo>
                  <a:pt x="199389" y="0"/>
                </a:moveTo>
                <a:lnTo>
                  <a:pt x="162560" y="0"/>
                </a:lnTo>
                <a:lnTo>
                  <a:pt x="130809" y="12979"/>
                </a:lnTo>
                <a:lnTo>
                  <a:pt x="71119" y="52923"/>
                </a:lnTo>
                <a:lnTo>
                  <a:pt x="25399" y="108796"/>
                </a:lnTo>
                <a:lnTo>
                  <a:pt x="1269" y="180594"/>
                </a:lnTo>
                <a:lnTo>
                  <a:pt x="0" y="192024"/>
                </a:lnTo>
                <a:lnTo>
                  <a:pt x="0" y="214884"/>
                </a:lnTo>
                <a:lnTo>
                  <a:pt x="2540" y="237744"/>
                </a:lnTo>
                <a:lnTo>
                  <a:pt x="5080" y="249174"/>
                </a:lnTo>
                <a:lnTo>
                  <a:pt x="8890" y="259830"/>
                </a:lnTo>
                <a:lnTo>
                  <a:pt x="8890" y="200660"/>
                </a:lnTo>
                <a:lnTo>
                  <a:pt x="10160" y="187960"/>
                </a:lnTo>
                <a:lnTo>
                  <a:pt x="25399" y="130810"/>
                </a:lnTo>
                <a:lnTo>
                  <a:pt x="46990" y="93980"/>
                </a:lnTo>
                <a:lnTo>
                  <a:pt x="57149" y="82550"/>
                </a:lnTo>
                <a:lnTo>
                  <a:pt x="66039" y="72389"/>
                </a:lnTo>
                <a:lnTo>
                  <a:pt x="77469" y="62230"/>
                </a:lnTo>
                <a:lnTo>
                  <a:pt x="111760" y="35560"/>
                </a:lnTo>
                <a:lnTo>
                  <a:pt x="124460" y="27939"/>
                </a:lnTo>
                <a:lnTo>
                  <a:pt x="138430" y="21589"/>
                </a:lnTo>
                <a:lnTo>
                  <a:pt x="151129" y="15239"/>
                </a:lnTo>
                <a:lnTo>
                  <a:pt x="179069" y="5080"/>
                </a:lnTo>
                <a:lnTo>
                  <a:pt x="193039" y="1269"/>
                </a:lnTo>
                <a:lnTo>
                  <a:pt x="199389" y="0"/>
                </a:lnTo>
                <a:close/>
              </a:path>
              <a:path w="552450" h="426720">
                <a:moveTo>
                  <a:pt x="356870" y="416560"/>
                </a:moveTo>
                <a:lnTo>
                  <a:pt x="269240" y="416560"/>
                </a:lnTo>
                <a:lnTo>
                  <a:pt x="269240" y="415289"/>
                </a:lnTo>
                <a:lnTo>
                  <a:pt x="251460" y="415289"/>
                </a:lnTo>
                <a:lnTo>
                  <a:pt x="199390" y="407669"/>
                </a:lnTo>
                <a:lnTo>
                  <a:pt x="162560" y="396239"/>
                </a:lnTo>
                <a:lnTo>
                  <a:pt x="115570" y="373380"/>
                </a:lnTo>
                <a:lnTo>
                  <a:pt x="83820" y="350519"/>
                </a:lnTo>
                <a:lnTo>
                  <a:pt x="74930" y="342900"/>
                </a:lnTo>
                <a:lnTo>
                  <a:pt x="64770" y="334010"/>
                </a:lnTo>
                <a:lnTo>
                  <a:pt x="58420" y="326389"/>
                </a:lnTo>
                <a:lnTo>
                  <a:pt x="58420" y="325119"/>
                </a:lnTo>
                <a:lnTo>
                  <a:pt x="54610" y="321310"/>
                </a:lnTo>
                <a:lnTo>
                  <a:pt x="53340" y="321310"/>
                </a:lnTo>
                <a:lnTo>
                  <a:pt x="53340" y="320039"/>
                </a:lnTo>
                <a:lnTo>
                  <a:pt x="50800" y="317500"/>
                </a:lnTo>
                <a:lnTo>
                  <a:pt x="50800" y="316230"/>
                </a:lnTo>
                <a:lnTo>
                  <a:pt x="48260" y="313689"/>
                </a:lnTo>
                <a:lnTo>
                  <a:pt x="46990" y="313689"/>
                </a:lnTo>
                <a:lnTo>
                  <a:pt x="46990" y="311150"/>
                </a:lnTo>
                <a:lnTo>
                  <a:pt x="45720" y="311150"/>
                </a:lnTo>
                <a:lnTo>
                  <a:pt x="45720" y="309880"/>
                </a:lnTo>
                <a:lnTo>
                  <a:pt x="44450" y="308610"/>
                </a:lnTo>
                <a:lnTo>
                  <a:pt x="43180" y="308610"/>
                </a:lnTo>
                <a:lnTo>
                  <a:pt x="43180" y="306069"/>
                </a:lnTo>
                <a:lnTo>
                  <a:pt x="41910" y="306069"/>
                </a:lnTo>
                <a:lnTo>
                  <a:pt x="41910" y="303530"/>
                </a:lnTo>
                <a:lnTo>
                  <a:pt x="40640" y="303530"/>
                </a:lnTo>
                <a:lnTo>
                  <a:pt x="40640" y="302260"/>
                </a:lnTo>
                <a:lnTo>
                  <a:pt x="39370" y="300989"/>
                </a:lnTo>
                <a:lnTo>
                  <a:pt x="39370" y="299719"/>
                </a:lnTo>
                <a:lnTo>
                  <a:pt x="38100" y="299719"/>
                </a:lnTo>
                <a:lnTo>
                  <a:pt x="38100" y="297180"/>
                </a:lnTo>
                <a:lnTo>
                  <a:pt x="35560" y="297180"/>
                </a:lnTo>
                <a:lnTo>
                  <a:pt x="35560" y="293369"/>
                </a:lnTo>
                <a:lnTo>
                  <a:pt x="34290" y="293369"/>
                </a:lnTo>
                <a:lnTo>
                  <a:pt x="34290" y="292100"/>
                </a:lnTo>
                <a:lnTo>
                  <a:pt x="33020" y="292100"/>
                </a:lnTo>
                <a:lnTo>
                  <a:pt x="33020" y="290830"/>
                </a:lnTo>
                <a:lnTo>
                  <a:pt x="31750" y="290830"/>
                </a:lnTo>
                <a:lnTo>
                  <a:pt x="31750" y="287019"/>
                </a:lnTo>
                <a:lnTo>
                  <a:pt x="30480" y="285750"/>
                </a:lnTo>
                <a:lnTo>
                  <a:pt x="30480" y="284480"/>
                </a:lnTo>
                <a:lnTo>
                  <a:pt x="29210" y="284480"/>
                </a:lnTo>
                <a:lnTo>
                  <a:pt x="29210" y="281939"/>
                </a:lnTo>
                <a:lnTo>
                  <a:pt x="27940" y="281939"/>
                </a:lnTo>
                <a:lnTo>
                  <a:pt x="27940" y="279400"/>
                </a:lnTo>
                <a:lnTo>
                  <a:pt x="26670" y="279400"/>
                </a:lnTo>
                <a:lnTo>
                  <a:pt x="26670" y="276860"/>
                </a:lnTo>
                <a:lnTo>
                  <a:pt x="25400" y="276860"/>
                </a:lnTo>
                <a:lnTo>
                  <a:pt x="25400" y="274319"/>
                </a:lnTo>
                <a:lnTo>
                  <a:pt x="24130" y="274319"/>
                </a:lnTo>
                <a:lnTo>
                  <a:pt x="24130" y="271780"/>
                </a:lnTo>
                <a:lnTo>
                  <a:pt x="22860" y="271780"/>
                </a:lnTo>
                <a:lnTo>
                  <a:pt x="22860" y="267969"/>
                </a:lnTo>
                <a:lnTo>
                  <a:pt x="21590" y="267969"/>
                </a:lnTo>
                <a:lnTo>
                  <a:pt x="21590" y="265430"/>
                </a:lnTo>
                <a:lnTo>
                  <a:pt x="20320" y="265430"/>
                </a:lnTo>
                <a:lnTo>
                  <a:pt x="20320" y="261619"/>
                </a:lnTo>
                <a:lnTo>
                  <a:pt x="19050" y="261619"/>
                </a:lnTo>
                <a:lnTo>
                  <a:pt x="19050" y="257810"/>
                </a:lnTo>
                <a:lnTo>
                  <a:pt x="17780" y="257810"/>
                </a:lnTo>
                <a:lnTo>
                  <a:pt x="17780" y="254000"/>
                </a:lnTo>
                <a:lnTo>
                  <a:pt x="16510" y="254000"/>
                </a:lnTo>
                <a:lnTo>
                  <a:pt x="16510" y="248919"/>
                </a:lnTo>
                <a:lnTo>
                  <a:pt x="15240" y="248919"/>
                </a:lnTo>
                <a:lnTo>
                  <a:pt x="15240" y="242569"/>
                </a:lnTo>
                <a:lnTo>
                  <a:pt x="13970" y="242569"/>
                </a:lnTo>
                <a:lnTo>
                  <a:pt x="13970" y="240030"/>
                </a:lnTo>
                <a:lnTo>
                  <a:pt x="12700" y="240030"/>
                </a:lnTo>
                <a:lnTo>
                  <a:pt x="12700" y="231139"/>
                </a:lnTo>
                <a:lnTo>
                  <a:pt x="11430" y="231139"/>
                </a:lnTo>
                <a:lnTo>
                  <a:pt x="11430" y="219710"/>
                </a:lnTo>
                <a:lnTo>
                  <a:pt x="10160" y="219710"/>
                </a:lnTo>
                <a:lnTo>
                  <a:pt x="10160" y="205739"/>
                </a:lnTo>
                <a:lnTo>
                  <a:pt x="8890" y="205739"/>
                </a:lnTo>
                <a:lnTo>
                  <a:pt x="8890" y="259830"/>
                </a:lnTo>
                <a:lnTo>
                  <a:pt x="26670" y="299714"/>
                </a:lnTo>
                <a:lnTo>
                  <a:pt x="59690" y="341962"/>
                </a:lnTo>
                <a:lnTo>
                  <a:pt x="100330" y="375797"/>
                </a:lnTo>
                <a:lnTo>
                  <a:pt x="148590" y="401101"/>
                </a:lnTo>
                <a:lnTo>
                  <a:pt x="200660" y="417754"/>
                </a:lnTo>
                <a:lnTo>
                  <a:pt x="255270" y="425635"/>
                </a:lnTo>
                <a:lnTo>
                  <a:pt x="273050" y="426292"/>
                </a:lnTo>
                <a:lnTo>
                  <a:pt x="290830" y="425958"/>
                </a:lnTo>
                <a:lnTo>
                  <a:pt x="304800" y="425196"/>
                </a:lnTo>
                <a:lnTo>
                  <a:pt x="317500" y="423672"/>
                </a:lnTo>
                <a:lnTo>
                  <a:pt x="334010" y="421270"/>
                </a:lnTo>
                <a:lnTo>
                  <a:pt x="351790" y="417924"/>
                </a:lnTo>
                <a:lnTo>
                  <a:pt x="356870" y="416560"/>
                </a:lnTo>
                <a:close/>
              </a:path>
              <a:path w="552450" h="426720">
                <a:moveTo>
                  <a:pt x="542290" y="265094"/>
                </a:moveTo>
                <a:lnTo>
                  <a:pt x="542290" y="207010"/>
                </a:lnTo>
                <a:lnTo>
                  <a:pt x="537210" y="245110"/>
                </a:lnTo>
                <a:lnTo>
                  <a:pt x="532130" y="261619"/>
                </a:lnTo>
                <a:lnTo>
                  <a:pt x="506730" y="309880"/>
                </a:lnTo>
                <a:lnTo>
                  <a:pt x="469900" y="349250"/>
                </a:lnTo>
                <a:lnTo>
                  <a:pt x="407670" y="388619"/>
                </a:lnTo>
                <a:lnTo>
                  <a:pt x="355600" y="406400"/>
                </a:lnTo>
                <a:lnTo>
                  <a:pt x="300990" y="415289"/>
                </a:lnTo>
                <a:lnTo>
                  <a:pt x="283210" y="415289"/>
                </a:lnTo>
                <a:lnTo>
                  <a:pt x="269240" y="416560"/>
                </a:lnTo>
                <a:lnTo>
                  <a:pt x="356870" y="416560"/>
                </a:lnTo>
                <a:lnTo>
                  <a:pt x="368300" y="413650"/>
                </a:lnTo>
                <a:lnTo>
                  <a:pt x="415290" y="395411"/>
                </a:lnTo>
                <a:lnTo>
                  <a:pt x="459740" y="369380"/>
                </a:lnTo>
                <a:lnTo>
                  <a:pt x="497840" y="335981"/>
                </a:lnTo>
                <a:lnTo>
                  <a:pt x="528320" y="295638"/>
                </a:lnTo>
                <a:lnTo>
                  <a:pt x="535940" y="280720"/>
                </a:lnTo>
                <a:lnTo>
                  <a:pt x="542290" y="265094"/>
                </a:lnTo>
                <a:close/>
              </a:path>
              <a:path w="552450" h="426720">
                <a:moveTo>
                  <a:pt x="552450" y="214122"/>
                </a:moveTo>
                <a:lnTo>
                  <a:pt x="552450" y="202692"/>
                </a:lnTo>
                <a:lnTo>
                  <a:pt x="551180" y="179832"/>
                </a:lnTo>
                <a:lnTo>
                  <a:pt x="541020" y="141983"/>
                </a:lnTo>
                <a:lnTo>
                  <a:pt x="505459" y="78260"/>
                </a:lnTo>
                <a:lnTo>
                  <a:pt x="452120" y="30500"/>
                </a:lnTo>
                <a:lnTo>
                  <a:pt x="389890" y="0"/>
                </a:lnTo>
                <a:lnTo>
                  <a:pt x="353060" y="0"/>
                </a:lnTo>
                <a:lnTo>
                  <a:pt x="359410" y="1269"/>
                </a:lnTo>
                <a:lnTo>
                  <a:pt x="383540" y="8889"/>
                </a:lnTo>
                <a:lnTo>
                  <a:pt x="419100" y="24130"/>
                </a:lnTo>
                <a:lnTo>
                  <a:pt x="472440" y="59689"/>
                </a:lnTo>
                <a:lnTo>
                  <a:pt x="481330" y="68580"/>
                </a:lnTo>
                <a:lnTo>
                  <a:pt x="491490" y="77469"/>
                </a:lnTo>
                <a:lnTo>
                  <a:pt x="491490" y="80010"/>
                </a:lnTo>
                <a:lnTo>
                  <a:pt x="492759" y="80010"/>
                </a:lnTo>
                <a:lnTo>
                  <a:pt x="497840" y="85089"/>
                </a:lnTo>
                <a:lnTo>
                  <a:pt x="497840" y="86360"/>
                </a:lnTo>
                <a:lnTo>
                  <a:pt x="499109" y="86360"/>
                </a:lnTo>
                <a:lnTo>
                  <a:pt x="500380" y="88899"/>
                </a:lnTo>
                <a:lnTo>
                  <a:pt x="500380" y="90169"/>
                </a:lnTo>
                <a:lnTo>
                  <a:pt x="501650" y="90169"/>
                </a:lnTo>
                <a:lnTo>
                  <a:pt x="504190" y="92710"/>
                </a:lnTo>
                <a:lnTo>
                  <a:pt x="504190" y="93980"/>
                </a:lnTo>
                <a:lnTo>
                  <a:pt x="506730" y="95249"/>
                </a:lnTo>
                <a:lnTo>
                  <a:pt x="506730" y="97789"/>
                </a:lnTo>
                <a:lnTo>
                  <a:pt x="508000" y="97789"/>
                </a:lnTo>
                <a:lnTo>
                  <a:pt x="508000" y="100330"/>
                </a:lnTo>
                <a:lnTo>
                  <a:pt x="510540" y="101599"/>
                </a:lnTo>
                <a:lnTo>
                  <a:pt x="510540" y="102869"/>
                </a:lnTo>
                <a:lnTo>
                  <a:pt x="511809" y="102869"/>
                </a:lnTo>
                <a:lnTo>
                  <a:pt x="511809" y="105410"/>
                </a:lnTo>
                <a:lnTo>
                  <a:pt x="513080" y="105410"/>
                </a:lnTo>
                <a:lnTo>
                  <a:pt x="513080" y="106680"/>
                </a:lnTo>
                <a:lnTo>
                  <a:pt x="514350" y="106680"/>
                </a:lnTo>
                <a:lnTo>
                  <a:pt x="514350" y="109219"/>
                </a:lnTo>
                <a:lnTo>
                  <a:pt x="515620" y="109219"/>
                </a:lnTo>
                <a:lnTo>
                  <a:pt x="515620" y="110489"/>
                </a:lnTo>
                <a:lnTo>
                  <a:pt x="516890" y="111760"/>
                </a:lnTo>
                <a:lnTo>
                  <a:pt x="516890" y="113030"/>
                </a:lnTo>
                <a:lnTo>
                  <a:pt x="518159" y="113030"/>
                </a:lnTo>
                <a:lnTo>
                  <a:pt x="518159" y="116839"/>
                </a:lnTo>
                <a:lnTo>
                  <a:pt x="519430" y="116839"/>
                </a:lnTo>
                <a:lnTo>
                  <a:pt x="519430" y="119380"/>
                </a:lnTo>
                <a:lnTo>
                  <a:pt x="520700" y="119380"/>
                </a:lnTo>
                <a:lnTo>
                  <a:pt x="520700" y="120649"/>
                </a:lnTo>
                <a:lnTo>
                  <a:pt x="521970" y="120649"/>
                </a:lnTo>
                <a:lnTo>
                  <a:pt x="521970" y="123189"/>
                </a:lnTo>
                <a:lnTo>
                  <a:pt x="523240" y="123189"/>
                </a:lnTo>
                <a:lnTo>
                  <a:pt x="523240" y="125730"/>
                </a:lnTo>
                <a:lnTo>
                  <a:pt x="524510" y="125730"/>
                </a:lnTo>
                <a:lnTo>
                  <a:pt x="524510" y="128269"/>
                </a:lnTo>
                <a:lnTo>
                  <a:pt x="525780" y="128269"/>
                </a:lnTo>
                <a:lnTo>
                  <a:pt x="525780" y="130810"/>
                </a:lnTo>
                <a:lnTo>
                  <a:pt x="527050" y="130810"/>
                </a:lnTo>
                <a:lnTo>
                  <a:pt x="527050" y="134619"/>
                </a:lnTo>
                <a:lnTo>
                  <a:pt x="528320" y="134619"/>
                </a:lnTo>
                <a:lnTo>
                  <a:pt x="528320" y="135889"/>
                </a:lnTo>
                <a:lnTo>
                  <a:pt x="529590" y="135889"/>
                </a:lnTo>
                <a:lnTo>
                  <a:pt x="529590" y="139699"/>
                </a:lnTo>
                <a:lnTo>
                  <a:pt x="530860" y="139699"/>
                </a:lnTo>
                <a:lnTo>
                  <a:pt x="530860" y="143510"/>
                </a:lnTo>
                <a:lnTo>
                  <a:pt x="532130" y="143510"/>
                </a:lnTo>
                <a:lnTo>
                  <a:pt x="532130" y="146049"/>
                </a:lnTo>
                <a:lnTo>
                  <a:pt x="533400" y="146049"/>
                </a:lnTo>
                <a:lnTo>
                  <a:pt x="533400" y="151130"/>
                </a:lnTo>
                <a:lnTo>
                  <a:pt x="534670" y="151130"/>
                </a:lnTo>
                <a:lnTo>
                  <a:pt x="534670" y="154939"/>
                </a:lnTo>
                <a:lnTo>
                  <a:pt x="535940" y="154939"/>
                </a:lnTo>
                <a:lnTo>
                  <a:pt x="535940" y="158749"/>
                </a:lnTo>
                <a:lnTo>
                  <a:pt x="537210" y="158749"/>
                </a:lnTo>
                <a:lnTo>
                  <a:pt x="537210" y="163830"/>
                </a:lnTo>
                <a:lnTo>
                  <a:pt x="538480" y="163830"/>
                </a:lnTo>
                <a:lnTo>
                  <a:pt x="538480" y="171449"/>
                </a:lnTo>
                <a:lnTo>
                  <a:pt x="539750" y="171449"/>
                </a:lnTo>
                <a:lnTo>
                  <a:pt x="539750" y="176530"/>
                </a:lnTo>
                <a:lnTo>
                  <a:pt x="541020" y="176530"/>
                </a:lnTo>
                <a:lnTo>
                  <a:pt x="541020" y="187960"/>
                </a:lnTo>
                <a:lnTo>
                  <a:pt x="542290" y="187960"/>
                </a:lnTo>
                <a:lnTo>
                  <a:pt x="542290" y="265094"/>
                </a:lnTo>
                <a:lnTo>
                  <a:pt x="547370" y="248775"/>
                </a:lnTo>
                <a:lnTo>
                  <a:pt x="552450" y="2141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696091" y="5033771"/>
            <a:ext cx="533400" cy="4168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686185" y="5033771"/>
            <a:ext cx="553720" cy="427355"/>
          </a:xfrm>
          <a:custGeom>
            <a:avLst/>
            <a:gdLst/>
            <a:ahLst/>
            <a:cxnLst/>
            <a:rect l="l" t="t" r="r" b="b"/>
            <a:pathLst>
              <a:path w="553720" h="427354">
                <a:moveTo>
                  <a:pt x="553212" y="214884"/>
                </a:moveTo>
                <a:lnTo>
                  <a:pt x="553212" y="203454"/>
                </a:lnTo>
                <a:lnTo>
                  <a:pt x="551688" y="180594"/>
                </a:lnTo>
                <a:lnTo>
                  <a:pt x="541789" y="142745"/>
                </a:lnTo>
                <a:lnTo>
                  <a:pt x="505871" y="79022"/>
                </a:lnTo>
                <a:lnTo>
                  <a:pt x="452601" y="31262"/>
                </a:lnTo>
                <a:lnTo>
                  <a:pt x="388403" y="53"/>
                </a:lnTo>
                <a:lnTo>
                  <a:pt x="164760" y="0"/>
                </a:lnTo>
                <a:lnTo>
                  <a:pt x="131383" y="13741"/>
                </a:lnTo>
                <a:lnTo>
                  <a:pt x="71495" y="53685"/>
                </a:lnTo>
                <a:lnTo>
                  <a:pt x="26552" y="109558"/>
                </a:lnTo>
                <a:lnTo>
                  <a:pt x="1523" y="181356"/>
                </a:lnTo>
                <a:lnTo>
                  <a:pt x="0" y="192786"/>
                </a:lnTo>
                <a:lnTo>
                  <a:pt x="0" y="215646"/>
                </a:lnTo>
                <a:lnTo>
                  <a:pt x="11756" y="267696"/>
                </a:lnTo>
                <a:lnTo>
                  <a:pt x="20574" y="287793"/>
                </a:lnTo>
                <a:lnTo>
                  <a:pt x="20574" y="193548"/>
                </a:lnTo>
                <a:lnTo>
                  <a:pt x="22098" y="182880"/>
                </a:lnTo>
                <a:lnTo>
                  <a:pt x="46278" y="116580"/>
                </a:lnTo>
                <a:lnTo>
                  <a:pt x="89285" y="65418"/>
                </a:lnTo>
                <a:lnTo>
                  <a:pt x="146299" y="29338"/>
                </a:lnTo>
                <a:lnTo>
                  <a:pt x="212499" y="8282"/>
                </a:lnTo>
                <a:lnTo>
                  <a:pt x="283063" y="2195"/>
                </a:lnTo>
                <a:lnTo>
                  <a:pt x="318516" y="4754"/>
                </a:lnTo>
                <a:lnTo>
                  <a:pt x="386550" y="21007"/>
                </a:lnTo>
                <a:lnTo>
                  <a:pt x="446936" y="52094"/>
                </a:lnTo>
                <a:lnTo>
                  <a:pt x="494816" y="97951"/>
                </a:lnTo>
                <a:lnTo>
                  <a:pt x="525367" y="158523"/>
                </a:lnTo>
                <a:lnTo>
                  <a:pt x="532638" y="194310"/>
                </a:lnTo>
                <a:lnTo>
                  <a:pt x="532638" y="288493"/>
                </a:lnTo>
                <a:lnTo>
                  <a:pt x="536223" y="281482"/>
                </a:lnTo>
                <a:lnTo>
                  <a:pt x="542583" y="265856"/>
                </a:lnTo>
                <a:lnTo>
                  <a:pt x="547590" y="249537"/>
                </a:lnTo>
                <a:lnTo>
                  <a:pt x="551161" y="232541"/>
                </a:lnTo>
                <a:lnTo>
                  <a:pt x="553212" y="214884"/>
                </a:lnTo>
                <a:close/>
              </a:path>
              <a:path w="553720" h="427354">
                <a:moveTo>
                  <a:pt x="532638" y="288493"/>
                </a:moveTo>
                <a:lnTo>
                  <a:pt x="532638" y="214884"/>
                </a:lnTo>
                <a:lnTo>
                  <a:pt x="525167" y="250080"/>
                </a:lnTo>
                <a:lnTo>
                  <a:pt x="512363" y="281715"/>
                </a:lnTo>
                <a:lnTo>
                  <a:pt x="473045" y="334275"/>
                </a:lnTo>
                <a:lnTo>
                  <a:pt x="419274" y="372504"/>
                </a:lnTo>
                <a:lnTo>
                  <a:pt x="355638" y="396344"/>
                </a:lnTo>
                <a:lnTo>
                  <a:pt x="286726" y="405736"/>
                </a:lnTo>
                <a:lnTo>
                  <a:pt x="251725" y="404996"/>
                </a:lnTo>
                <a:lnTo>
                  <a:pt x="183502" y="392607"/>
                </a:lnTo>
                <a:lnTo>
                  <a:pt x="121474" y="365624"/>
                </a:lnTo>
                <a:lnTo>
                  <a:pt x="70230" y="323988"/>
                </a:lnTo>
                <a:lnTo>
                  <a:pt x="34358" y="267642"/>
                </a:lnTo>
                <a:lnTo>
                  <a:pt x="20574" y="214122"/>
                </a:lnTo>
                <a:lnTo>
                  <a:pt x="20574" y="287793"/>
                </a:lnTo>
                <a:lnTo>
                  <a:pt x="47867" y="329570"/>
                </a:lnTo>
                <a:lnTo>
                  <a:pt x="86615" y="366223"/>
                </a:lnTo>
                <a:lnTo>
                  <a:pt x="132701" y="394384"/>
                </a:lnTo>
                <a:lnTo>
                  <a:pt x="183736" y="413933"/>
                </a:lnTo>
                <a:lnTo>
                  <a:pt x="237328" y="424752"/>
                </a:lnTo>
                <a:lnTo>
                  <a:pt x="273294" y="427054"/>
                </a:lnTo>
                <a:lnTo>
                  <a:pt x="291084" y="426720"/>
                </a:lnTo>
                <a:lnTo>
                  <a:pt x="335180" y="422032"/>
                </a:lnTo>
                <a:lnTo>
                  <a:pt x="384729" y="409224"/>
                </a:lnTo>
                <a:lnTo>
                  <a:pt x="431860" y="388341"/>
                </a:lnTo>
                <a:lnTo>
                  <a:pt x="474321" y="359806"/>
                </a:lnTo>
                <a:lnTo>
                  <a:pt x="509859" y="324046"/>
                </a:lnTo>
                <a:lnTo>
                  <a:pt x="528594" y="296400"/>
                </a:lnTo>
                <a:lnTo>
                  <a:pt x="532638" y="288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906879" y="5302758"/>
            <a:ext cx="101632" cy="91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852301" y="5092446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10" h="219710">
                <a:moveTo>
                  <a:pt x="160940" y="211227"/>
                </a:moveTo>
                <a:lnTo>
                  <a:pt x="120299" y="4674"/>
                </a:lnTo>
                <a:lnTo>
                  <a:pt x="96520" y="4572"/>
                </a:lnTo>
                <a:lnTo>
                  <a:pt x="88900" y="5334"/>
                </a:lnTo>
                <a:lnTo>
                  <a:pt x="49530" y="16841"/>
                </a:lnTo>
                <a:lnTo>
                  <a:pt x="16509" y="41471"/>
                </a:lnTo>
                <a:lnTo>
                  <a:pt x="0" y="78260"/>
                </a:lnTo>
                <a:lnTo>
                  <a:pt x="0" y="94488"/>
                </a:lnTo>
                <a:lnTo>
                  <a:pt x="1269" y="94488"/>
                </a:lnTo>
                <a:lnTo>
                  <a:pt x="1269" y="101346"/>
                </a:lnTo>
                <a:lnTo>
                  <a:pt x="2539" y="101346"/>
                </a:lnTo>
                <a:lnTo>
                  <a:pt x="2539" y="106680"/>
                </a:lnTo>
                <a:lnTo>
                  <a:pt x="3810" y="106680"/>
                </a:lnTo>
                <a:lnTo>
                  <a:pt x="3810" y="108966"/>
                </a:lnTo>
                <a:lnTo>
                  <a:pt x="5080" y="108966"/>
                </a:lnTo>
                <a:lnTo>
                  <a:pt x="5080" y="112776"/>
                </a:lnTo>
                <a:lnTo>
                  <a:pt x="6350" y="112776"/>
                </a:lnTo>
                <a:lnTo>
                  <a:pt x="6350" y="115824"/>
                </a:lnTo>
                <a:lnTo>
                  <a:pt x="7620" y="115824"/>
                </a:lnTo>
                <a:lnTo>
                  <a:pt x="7620" y="118110"/>
                </a:lnTo>
                <a:lnTo>
                  <a:pt x="8890" y="118110"/>
                </a:lnTo>
                <a:lnTo>
                  <a:pt x="8890" y="121158"/>
                </a:lnTo>
                <a:lnTo>
                  <a:pt x="10160" y="121158"/>
                </a:lnTo>
                <a:lnTo>
                  <a:pt x="10160" y="124206"/>
                </a:lnTo>
                <a:lnTo>
                  <a:pt x="11430" y="124206"/>
                </a:lnTo>
                <a:lnTo>
                  <a:pt x="11430" y="125730"/>
                </a:lnTo>
                <a:lnTo>
                  <a:pt x="12700" y="125730"/>
                </a:lnTo>
                <a:lnTo>
                  <a:pt x="12700" y="127254"/>
                </a:lnTo>
                <a:lnTo>
                  <a:pt x="13970" y="128016"/>
                </a:lnTo>
                <a:lnTo>
                  <a:pt x="13970" y="131064"/>
                </a:lnTo>
                <a:lnTo>
                  <a:pt x="15240" y="131064"/>
                </a:lnTo>
                <a:lnTo>
                  <a:pt x="15240" y="132588"/>
                </a:lnTo>
                <a:lnTo>
                  <a:pt x="16510" y="132588"/>
                </a:lnTo>
                <a:lnTo>
                  <a:pt x="16510" y="134874"/>
                </a:lnTo>
                <a:lnTo>
                  <a:pt x="17780" y="134874"/>
                </a:lnTo>
                <a:lnTo>
                  <a:pt x="17780" y="136398"/>
                </a:lnTo>
                <a:lnTo>
                  <a:pt x="19050" y="136398"/>
                </a:lnTo>
                <a:lnTo>
                  <a:pt x="19050" y="137922"/>
                </a:lnTo>
                <a:lnTo>
                  <a:pt x="20320" y="138684"/>
                </a:lnTo>
                <a:lnTo>
                  <a:pt x="20320" y="141732"/>
                </a:lnTo>
                <a:lnTo>
                  <a:pt x="21590" y="141732"/>
                </a:lnTo>
                <a:lnTo>
                  <a:pt x="21590" y="144018"/>
                </a:lnTo>
                <a:lnTo>
                  <a:pt x="22860" y="144018"/>
                </a:lnTo>
                <a:lnTo>
                  <a:pt x="22860" y="145542"/>
                </a:lnTo>
                <a:lnTo>
                  <a:pt x="24130" y="145542"/>
                </a:lnTo>
                <a:lnTo>
                  <a:pt x="24130" y="147828"/>
                </a:lnTo>
                <a:lnTo>
                  <a:pt x="25400" y="147828"/>
                </a:lnTo>
                <a:lnTo>
                  <a:pt x="25400" y="150114"/>
                </a:lnTo>
                <a:lnTo>
                  <a:pt x="26670" y="150114"/>
                </a:lnTo>
                <a:lnTo>
                  <a:pt x="26670" y="151638"/>
                </a:lnTo>
                <a:lnTo>
                  <a:pt x="27940" y="151638"/>
                </a:lnTo>
                <a:lnTo>
                  <a:pt x="27940" y="153924"/>
                </a:lnTo>
                <a:lnTo>
                  <a:pt x="29210" y="153924"/>
                </a:lnTo>
                <a:lnTo>
                  <a:pt x="29210" y="155448"/>
                </a:lnTo>
                <a:lnTo>
                  <a:pt x="30480" y="156210"/>
                </a:lnTo>
                <a:lnTo>
                  <a:pt x="30480" y="157734"/>
                </a:lnTo>
                <a:lnTo>
                  <a:pt x="31750" y="157734"/>
                </a:lnTo>
                <a:lnTo>
                  <a:pt x="31750" y="160020"/>
                </a:lnTo>
                <a:lnTo>
                  <a:pt x="33020" y="160020"/>
                </a:lnTo>
                <a:lnTo>
                  <a:pt x="33020" y="161544"/>
                </a:lnTo>
                <a:lnTo>
                  <a:pt x="34290" y="162306"/>
                </a:lnTo>
                <a:lnTo>
                  <a:pt x="34290" y="163830"/>
                </a:lnTo>
                <a:lnTo>
                  <a:pt x="35560" y="163830"/>
                </a:lnTo>
                <a:lnTo>
                  <a:pt x="35560" y="165354"/>
                </a:lnTo>
                <a:lnTo>
                  <a:pt x="36830" y="166116"/>
                </a:lnTo>
                <a:lnTo>
                  <a:pt x="36830" y="167640"/>
                </a:lnTo>
                <a:lnTo>
                  <a:pt x="38100" y="167640"/>
                </a:lnTo>
                <a:lnTo>
                  <a:pt x="38100" y="169164"/>
                </a:lnTo>
                <a:lnTo>
                  <a:pt x="39370" y="169926"/>
                </a:lnTo>
                <a:lnTo>
                  <a:pt x="39370" y="172974"/>
                </a:lnTo>
                <a:lnTo>
                  <a:pt x="40640" y="172974"/>
                </a:lnTo>
                <a:lnTo>
                  <a:pt x="40640" y="176022"/>
                </a:lnTo>
                <a:lnTo>
                  <a:pt x="41910" y="176022"/>
                </a:lnTo>
                <a:lnTo>
                  <a:pt x="41910" y="178308"/>
                </a:lnTo>
                <a:lnTo>
                  <a:pt x="43180" y="178308"/>
                </a:lnTo>
                <a:lnTo>
                  <a:pt x="43180" y="182118"/>
                </a:lnTo>
                <a:lnTo>
                  <a:pt x="44450" y="182118"/>
                </a:lnTo>
                <a:lnTo>
                  <a:pt x="44450" y="186690"/>
                </a:lnTo>
                <a:lnTo>
                  <a:pt x="45720" y="186690"/>
                </a:lnTo>
                <a:lnTo>
                  <a:pt x="45720" y="188976"/>
                </a:lnTo>
                <a:lnTo>
                  <a:pt x="46990" y="188976"/>
                </a:lnTo>
                <a:lnTo>
                  <a:pt x="46990" y="192786"/>
                </a:lnTo>
                <a:lnTo>
                  <a:pt x="48260" y="192786"/>
                </a:lnTo>
                <a:lnTo>
                  <a:pt x="48260" y="197358"/>
                </a:lnTo>
                <a:lnTo>
                  <a:pt x="49530" y="197358"/>
                </a:lnTo>
                <a:lnTo>
                  <a:pt x="49530" y="199644"/>
                </a:lnTo>
                <a:lnTo>
                  <a:pt x="50800" y="199644"/>
                </a:lnTo>
                <a:lnTo>
                  <a:pt x="50800" y="203454"/>
                </a:lnTo>
                <a:lnTo>
                  <a:pt x="52070" y="203454"/>
                </a:lnTo>
                <a:lnTo>
                  <a:pt x="52070" y="208026"/>
                </a:lnTo>
                <a:lnTo>
                  <a:pt x="53340" y="208026"/>
                </a:lnTo>
                <a:lnTo>
                  <a:pt x="53340" y="210312"/>
                </a:lnTo>
                <a:lnTo>
                  <a:pt x="54610" y="210312"/>
                </a:lnTo>
                <a:lnTo>
                  <a:pt x="54610" y="213360"/>
                </a:lnTo>
                <a:lnTo>
                  <a:pt x="55880" y="214122"/>
                </a:lnTo>
                <a:lnTo>
                  <a:pt x="55880" y="215646"/>
                </a:lnTo>
                <a:lnTo>
                  <a:pt x="57150" y="215646"/>
                </a:lnTo>
                <a:lnTo>
                  <a:pt x="58420" y="216408"/>
                </a:lnTo>
                <a:lnTo>
                  <a:pt x="58420" y="217170"/>
                </a:lnTo>
                <a:lnTo>
                  <a:pt x="63500" y="218694"/>
                </a:lnTo>
                <a:lnTo>
                  <a:pt x="152400" y="219456"/>
                </a:lnTo>
                <a:lnTo>
                  <a:pt x="152400" y="218694"/>
                </a:lnTo>
                <a:lnTo>
                  <a:pt x="154940" y="217932"/>
                </a:lnTo>
                <a:lnTo>
                  <a:pt x="157480" y="216408"/>
                </a:lnTo>
                <a:lnTo>
                  <a:pt x="160020" y="214122"/>
                </a:lnTo>
                <a:lnTo>
                  <a:pt x="160940" y="211227"/>
                </a:lnTo>
                <a:close/>
              </a:path>
              <a:path w="219710" h="219710">
                <a:moveTo>
                  <a:pt x="144780" y="4572"/>
                </a:moveTo>
                <a:lnTo>
                  <a:pt x="130810" y="761"/>
                </a:lnTo>
                <a:lnTo>
                  <a:pt x="119380" y="0"/>
                </a:lnTo>
                <a:lnTo>
                  <a:pt x="120279" y="4572"/>
                </a:lnTo>
                <a:lnTo>
                  <a:pt x="144780" y="4572"/>
                </a:lnTo>
                <a:close/>
              </a:path>
              <a:path w="219710" h="219710">
                <a:moveTo>
                  <a:pt x="219710" y="89156"/>
                </a:moveTo>
                <a:lnTo>
                  <a:pt x="219710" y="79070"/>
                </a:lnTo>
                <a:lnTo>
                  <a:pt x="218440" y="69412"/>
                </a:lnTo>
                <a:lnTo>
                  <a:pt x="200660" y="35459"/>
                </a:lnTo>
                <a:lnTo>
                  <a:pt x="160020" y="9950"/>
                </a:lnTo>
                <a:lnTo>
                  <a:pt x="146050" y="5042"/>
                </a:lnTo>
                <a:lnTo>
                  <a:pt x="144780" y="4572"/>
                </a:lnTo>
                <a:lnTo>
                  <a:pt x="120279" y="4572"/>
                </a:lnTo>
                <a:lnTo>
                  <a:pt x="129539" y="5701"/>
                </a:lnTo>
                <a:lnTo>
                  <a:pt x="142240" y="8268"/>
                </a:lnTo>
                <a:lnTo>
                  <a:pt x="177800" y="23316"/>
                </a:lnTo>
                <a:lnTo>
                  <a:pt x="196850" y="39624"/>
                </a:lnTo>
                <a:lnTo>
                  <a:pt x="196850" y="41148"/>
                </a:lnTo>
                <a:lnTo>
                  <a:pt x="198120" y="41148"/>
                </a:lnTo>
                <a:lnTo>
                  <a:pt x="200660" y="43434"/>
                </a:lnTo>
                <a:lnTo>
                  <a:pt x="200660" y="44958"/>
                </a:lnTo>
                <a:lnTo>
                  <a:pt x="203200" y="47244"/>
                </a:lnTo>
                <a:lnTo>
                  <a:pt x="203200" y="48768"/>
                </a:lnTo>
                <a:lnTo>
                  <a:pt x="204470" y="48768"/>
                </a:lnTo>
                <a:lnTo>
                  <a:pt x="204470" y="50292"/>
                </a:lnTo>
                <a:lnTo>
                  <a:pt x="205740" y="51054"/>
                </a:lnTo>
                <a:lnTo>
                  <a:pt x="205740" y="52578"/>
                </a:lnTo>
                <a:lnTo>
                  <a:pt x="207010" y="52578"/>
                </a:lnTo>
                <a:lnTo>
                  <a:pt x="207010" y="54864"/>
                </a:lnTo>
                <a:lnTo>
                  <a:pt x="208279" y="54864"/>
                </a:lnTo>
                <a:lnTo>
                  <a:pt x="208279" y="56388"/>
                </a:lnTo>
                <a:lnTo>
                  <a:pt x="209550" y="56388"/>
                </a:lnTo>
                <a:lnTo>
                  <a:pt x="209550" y="59436"/>
                </a:lnTo>
                <a:lnTo>
                  <a:pt x="210820" y="59436"/>
                </a:lnTo>
                <a:lnTo>
                  <a:pt x="210820" y="63246"/>
                </a:lnTo>
                <a:lnTo>
                  <a:pt x="212090" y="63246"/>
                </a:lnTo>
                <a:lnTo>
                  <a:pt x="212090" y="67818"/>
                </a:lnTo>
                <a:lnTo>
                  <a:pt x="213360" y="67818"/>
                </a:lnTo>
                <a:lnTo>
                  <a:pt x="213360" y="70866"/>
                </a:lnTo>
                <a:lnTo>
                  <a:pt x="214629" y="70866"/>
                </a:lnTo>
                <a:lnTo>
                  <a:pt x="214629" y="80010"/>
                </a:lnTo>
                <a:lnTo>
                  <a:pt x="215900" y="80010"/>
                </a:lnTo>
                <a:lnTo>
                  <a:pt x="215900" y="110533"/>
                </a:lnTo>
                <a:lnTo>
                  <a:pt x="218440" y="99651"/>
                </a:lnTo>
                <a:lnTo>
                  <a:pt x="219710" y="89156"/>
                </a:lnTo>
                <a:close/>
              </a:path>
              <a:path w="219710" h="219710">
                <a:moveTo>
                  <a:pt x="215900" y="110533"/>
                </a:moveTo>
                <a:lnTo>
                  <a:pt x="215900" y="80010"/>
                </a:lnTo>
                <a:lnTo>
                  <a:pt x="214629" y="91440"/>
                </a:lnTo>
                <a:lnTo>
                  <a:pt x="212090" y="105693"/>
                </a:lnTo>
                <a:lnTo>
                  <a:pt x="207010" y="117545"/>
                </a:lnTo>
                <a:lnTo>
                  <a:pt x="194310" y="140208"/>
                </a:lnTo>
                <a:lnTo>
                  <a:pt x="187960" y="150876"/>
                </a:lnTo>
                <a:lnTo>
                  <a:pt x="187960" y="151638"/>
                </a:lnTo>
                <a:lnTo>
                  <a:pt x="185420" y="154686"/>
                </a:lnTo>
                <a:lnTo>
                  <a:pt x="185420" y="155448"/>
                </a:lnTo>
                <a:lnTo>
                  <a:pt x="184150" y="158496"/>
                </a:lnTo>
                <a:lnTo>
                  <a:pt x="182880" y="159258"/>
                </a:lnTo>
                <a:lnTo>
                  <a:pt x="181610" y="160782"/>
                </a:lnTo>
                <a:lnTo>
                  <a:pt x="181610" y="161544"/>
                </a:lnTo>
                <a:lnTo>
                  <a:pt x="180340" y="164592"/>
                </a:lnTo>
                <a:lnTo>
                  <a:pt x="179070" y="165354"/>
                </a:lnTo>
                <a:lnTo>
                  <a:pt x="176530" y="169926"/>
                </a:lnTo>
                <a:lnTo>
                  <a:pt x="176530" y="170688"/>
                </a:lnTo>
                <a:lnTo>
                  <a:pt x="172720" y="176784"/>
                </a:lnTo>
                <a:lnTo>
                  <a:pt x="168910" y="190022"/>
                </a:lnTo>
                <a:lnTo>
                  <a:pt x="163830" y="202145"/>
                </a:lnTo>
                <a:lnTo>
                  <a:pt x="160940" y="211227"/>
                </a:lnTo>
                <a:lnTo>
                  <a:pt x="162560" y="219456"/>
                </a:lnTo>
                <a:lnTo>
                  <a:pt x="163830" y="219455"/>
                </a:lnTo>
                <a:lnTo>
                  <a:pt x="163830" y="217169"/>
                </a:lnTo>
                <a:lnTo>
                  <a:pt x="165100" y="217169"/>
                </a:lnTo>
                <a:lnTo>
                  <a:pt x="165100" y="214883"/>
                </a:lnTo>
                <a:lnTo>
                  <a:pt x="166370" y="214121"/>
                </a:lnTo>
                <a:lnTo>
                  <a:pt x="166370" y="212597"/>
                </a:lnTo>
                <a:lnTo>
                  <a:pt x="168910" y="206501"/>
                </a:lnTo>
                <a:lnTo>
                  <a:pt x="170180" y="200405"/>
                </a:lnTo>
                <a:lnTo>
                  <a:pt x="172720" y="195833"/>
                </a:lnTo>
                <a:lnTo>
                  <a:pt x="173990" y="191261"/>
                </a:lnTo>
                <a:lnTo>
                  <a:pt x="176530" y="185165"/>
                </a:lnTo>
                <a:lnTo>
                  <a:pt x="177800" y="180593"/>
                </a:lnTo>
                <a:lnTo>
                  <a:pt x="177800" y="178307"/>
                </a:lnTo>
                <a:lnTo>
                  <a:pt x="179070" y="176021"/>
                </a:lnTo>
                <a:lnTo>
                  <a:pt x="179070" y="176783"/>
                </a:lnTo>
                <a:lnTo>
                  <a:pt x="191770" y="157545"/>
                </a:lnTo>
                <a:lnTo>
                  <a:pt x="199390" y="145309"/>
                </a:lnTo>
                <a:lnTo>
                  <a:pt x="205740" y="133382"/>
                </a:lnTo>
                <a:lnTo>
                  <a:pt x="210820" y="121784"/>
                </a:lnTo>
                <a:lnTo>
                  <a:pt x="215900" y="110533"/>
                </a:lnTo>
                <a:close/>
              </a:path>
              <a:path w="219710" h="219710">
                <a:moveTo>
                  <a:pt x="179070" y="176783"/>
                </a:moveTo>
                <a:lnTo>
                  <a:pt x="179070" y="176021"/>
                </a:lnTo>
                <a:lnTo>
                  <a:pt x="177800" y="178307"/>
                </a:lnTo>
                <a:lnTo>
                  <a:pt x="179070" y="176783"/>
                </a:lnTo>
                <a:close/>
              </a:path>
              <a:path w="219710" h="219710">
                <a:moveTo>
                  <a:pt x="179070" y="179069"/>
                </a:moveTo>
                <a:lnTo>
                  <a:pt x="179070" y="176783"/>
                </a:lnTo>
                <a:lnTo>
                  <a:pt x="177800" y="178307"/>
                </a:lnTo>
                <a:lnTo>
                  <a:pt x="177800" y="180593"/>
                </a:lnTo>
                <a:lnTo>
                  <a:pt x="179070" y="1790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852803" y="5097017"/>
            <a:ext cx="215297" cy="2148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848547" y="5091684"/>
            <a:ext cx="224485" cy="2933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03" y="5871971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198755" y="5872734"/>
            <a:ext cx="3950335" cy="694690"/>
          </a:xfrm>
          <a:custGeom>
            <a:avLst/>
            <a:gdLst/>
            <a:ahLst/>
            <a:cxnLst/>
            <a:rect l="l" t="t" r="r" b="b"/>
            <a:pathLst>
              <a:path w="3950334" h="694690">
                <a:moveTo>
                  <a:pt x="3950208" y="139445"/>
                </a:moveTo>
                <a:lnTo>
                  <a:pt x="3950208" y="0"/>
                </a:lnTo>
                <a:lnTo>
                  <a:pt x="0" y="0"/>
                </a:lnTo>
                <a:lnTo>
                  <a:pt x="0" y="139445"/>
                </a:lnTo>
                <a:lnTo>
                  <a:pt x="1839" y="184936"/>
                </a:lnTo>
                <a:lnTo>
                  <a:pt x="7262" y="229415"/>
                </a:lnTo>
                <a:lnTo>
                  <a:pt x="16127" y="272739"/>
                </a:lnTo>
                <a:lnTo>
                  <a:pt x="28291" y="314766"/>
                </a:lnTo>
                <a:lnTo>
                  <a:pt x="43612" y="355353"/>
                </a:lnTo>
                <a:lnTo>
                  <a:pt x="61948" y="394357"/>
                </a:lnTo>
                <a:lnTo>
                  <a:pt x="83156" y="431635"/>
                </a:lnTo>
                <a:lnTo>
                  <a:pt x="107094" y="467045"/>
                </a:lnTo>
                <a:lnTo>
                  <a:pt x="133620" y="500442"/>
                </a:lnTo>
                <a:lnTo>
                  <a:pt x="162591" y="531685"/>
                </a:lnTo>
                <a:lnTo>
                  <a:pt x="193866" y="560630"/>
                </a:lnTo>
                <a:lnTo>
                  <a:pt x="227301" y="587136"/>
                </a:lnTo>
                <a:lnTo>
                  <a:pt x="262755" y="611058"/>
                </a:lnTo>
                <a:lnTo>
                  <a:pt x="300085" y="632254"/>
                </a:lnTo>
                <a:lnTo>
                  <a:pt x="339149" y="650581"/>
                </a:lnTo>
                <a:lnTo>
                  <a:pt x="379805" y="665896"/>
                </a:lnTo>
                <a:lnTo>
                  <a:pt x="421910" y="678057"/>
                </a:lnTo>
                <a:lnTo>
                  <a:pt x="465322" y="686920"/>
                </a:lnTo>
                <a:lnTo>
                  <a:pt x="509898" y="692342"/>
                </a:lnTo>
                <a:lnTo>
                  <a:pt x="555498" y="694181"/>
                </a:lnTo>
                <a:lnTo>
                  <a:pt x="3395472" y="694181"/>
                </a:lnTo>
                <a:lnTo>
                  <a:pt x="3440962" y="692342"/>
                </a:lnTo>
                <a:lnTo>
                  <a:pt x="3485441" y="686920"/>
                </a:lnTo>
                <a:lnTo>
                  <a:pt x="3528765" y="678057"/>
                </a:lnTo>
                <a:lnTo>
                  <a:pt x="3570792" y="665896"/>
                </a:lnTo>
                <a:lnTo>
                  <a:pt x="3611379" y="650581"/>
                </a:lnTo>
                <a:lnTo>
                  <a:pt x="3650383" y="632254"/>
                </a:lnTo>
                <a:lnTo>
                  <a:pt x="3687661" y="611058"/>
                </a:lnTo>
                <a:lnTo>
                  <a:pt x="3723071" y="587136"/>
                </a:lnTo>
                <a:lnTo>
                  <a:pt x="3756468" y="560630"/>
                </a:lnTo>
                <a:lnTo>
                  <a:pt x="3787711" y="531685"/>
                </a:lnTo>
                <a:lnTo>
                  <a:pt x="3816657" y="500442"/>
                </a:lnTo>
                <a:lnTo>
                  <a:pt x="3843162" y="467045"/>
                </a:lnTo>
                <a:lnTo>
                  <a:pt x="3867084" y="431635"/>
                </a:lnTo>
                <a:lnTo>
                  <a:pt x="3888280" y="394357"/>
                </a:lnTo>
                <a:lnTo>
                  <a:pt x="3906607" y="355353"/>
                </a:lnTo>
                <a:lnTo>
                  <a:pt x="3921922" y="314766"/>
                </a:lnTo>
                <a:lnTo>
                  <a:pt x="3934083" y="272739"/>
                </a:lnTo>
                <a:lnTo>
                  <a:pt x="3942946" y="229415"/>
                </a:lnTo>
                <a:lnTo>
                  <a:pt x="3948368" y="184936"/>
                </a:lnTo>
                <a:lnTo>
                  <a:pt x="3950208" y="139445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198755" y="5872734"/>
            <a:ext cx="3641090" cy="772160"/>
          </a:xfrm>
          <a:custGeom>
            <a:avLst/>
            <a:gdLst/>
            <a:ahLst/>
            <a:cxnLst/>
            <a:rect l="l" t="t" r="r" b="b"/>
            <a:pathLst>
              <a:path w="3641090" h="772159">
                <a:moveTo>
                  <a:pt x="3640836" y="281177"/>
                </a:moveTo>
                <a:lnTo>
                  <a:pt x="3640836" y="0"/>
                </a:lnTo>
                <a:lnTo>
                  <a:pt x="0" y="0"/>
                </a:lnTo>
                <a:lnTo>
                  <a:pt x="0" y="281177"/>
                </a:lnTo>
                <a:lnTo>
                  <a:pt x="1624" y="321459"/>
                </a:lnTo>
                <a:lnTo>
                  <a:pt x="6416" y="360837"/>
                </a:lnTo>
                <a:lnTo>
                  <a:pt x="14247" y="399187"/>
                </a:lnTo>
                <a:lnTo>
                  <a:pt x="24993" y="436382"/>
                </a:lnTo>
                <a:lnTo>
                  <a:pt x="38528" y="472297"/>
                </a:lnTo>
                <a:lnTo>
                  <a:pt x="54726" y="506806"/>
                </a:lnTo>
                <a:lnTo>
                  <a:pt x="94609" y="571103"/>
                </a:lnTo>
                <a:lnTo>
                  <a:pt x="143637" y="628268"/>
                </a:lnTo>
                <a:lnTo>
                  <a:pt x="200802" y="677296"/>
                </a:lnTo>
                <a:lnTo>
                  <a:pt x="265099" y="717179"/>
                </a:lnTo>
                <a:lnTo>
                  <a:pt x="299608" y="733377"/>
                </a:lnTo>
                <a:lnTo>
                  <a:pt x="335523" y="746912"/>
                </a:lnTo>
                <a:lnTo>
                  <a:pt x="372718" y="757658"/>
                </a:lnTo>
                <a:lnTo>
                  <a:pt x="411068" y="765489"/>
                </a:lnTo>
                <a:lnTo>
                  <a:pt x="450446" y="770281"/>
                </a:lnTo>
                <a:lnTo>
                  <a:pt x="490728" y="771905"/>
                </a:lnTo>
                <a:lnTo>
                  <a:pt x="3150108" y="771905"/>
                </a:lnTo>
                <a:lnTo>
                  <a:pt x="3190389" y="770281"/>
                </a:lnTo>
                <a:lnTo>
                  <a:pt x="3229767" y="765489"/>
                </a:lnTo>
                <a:lnTo>
                  <a:pt x="3268117" y="757658"/>
                </a:lnTo>
                <a:lnTo>
                  <a:pt x="3305312" y="746912"/>
                </a:lnTo>
                <a:lnTo>
                  <a:pt x="3341227" y="733377"/>
                </a:lnTo>
                <a:lnTo>
                  <a:pt x="3375736" y="717179"/>
                </a:lnTo>
                <a:lnTo>
                  <a:pt x="3440033" y="677296"/>
                </a:lnTo>
                <a:lnTo>
                  <a:pt x="3497199" y="628268"/>
                </a:lnTo>
                <a:lnTo>
                  <a:pt x="3546226" y="571103"/>
                </a:lnTo>
                <a:lnTo>
                  <a:pt x="3586109" y="506806"/>
                </a:lnTo>
                <a:lnTo>
                  <a:pt x="3602307" y="472297"/>
                </a:lnTo>
                <a:lnTo>
                  <a:pt x="3615842" y="436382"/>
                </a:lnTo>
                <a:lnTo>
                  <a:pt x="3626588" y="399187"/>
                </a:lnTo>
                <a:lnTo>
                  <a:pt x="3634419" y="360837"/>
                </a:lnTo>
                <a:lnTo>
                  <a:pt x="3639211" y="321459"/>
                </a:lnTo>
                <a:lnTo>
                  <a:pt x="3640836" y="28117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6189840" y="1152969"/>
            <a:ext cx="3776979" cy="5088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Selb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s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s</a:t>
            </a:r>
            <a:r>
              <a:rPr dirty="0" sz="1500" spc="-15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ändig</a:t>
            </a:r>
            <a:r>
              <a:rPr dirty="0" sz="1500" spc="-50" b="1">
                <a:solidFill>
                  <a:srgbClr val="E46C0A"/>
                </a:solidFill>
                <a:latin typeface="Calibri"/>
                <a:cs typeface="Calibri"/>
              </a:rPr>
              <a:t>k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eitserklärung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645"/>
              </a:spcBef>
            </a:pP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Rahmen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 </a:t>
            </a:r>
            <a:r>
              <a:rPr dirty="0" sz="1500" spc="-5">
                <a:latin typeface="Calibri"/>
                <a:cs typeface="Calibri"/>
              </a:rPr>
              <a:t>Studienarbe</a:t>
            </a:r>
            <a:r>
              <a:rPr dirty="0" sz="1500" spc="1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muss</a:t>
            </a:r>
            <a:r>
              <a:rPr dirty="0" sz="1500" spc="-5">
                <a:latin typeface="Calibri"/>
                <a:cs typeface="Calibri"/>
              </a:rPr>
              <a:t> a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Ende</a:t>
            </a:r>
            <a:r>
              <a:rPr dirty="0" sz="1500">
                <a:latin typeface="Calibri"/>
                <a:cs typeface="Calibri"/>
              </a:rPr>
              <a:t> eine </a:t>
            </a:r>
            <a:r>
              <a:rPr dirty="0" sz="1500" spc="-5">
                <a:latin typeface="Calibri"/>
                <a:cs typeface="Calibri"/>
              </a:rPr>
              <a:t>Selbs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 spc="-5">
                <a:latin typeface="Calibri"/>
                <a:cs typeface="Calibri"/>
              </a:rPr>
              <a:t>änd</a:t>
            </a:r>
            <a:r>
              <a:rPr dirty="0" sz="1500" spc="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-45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tserk</a:t>
            </a:r>
            <a:r>
              <a:rPr dirty="0" sz="1500" spc="5">
                <a:latin typeface="Calibri"/>
                <a:cs typeface="Calibri"/>
              </a:rPr>
              <a:t>l</a:t>
            </a:r>
            <a:r>
              <a:rPr dirty="0" sz="1500">
                <a:latin typeface="Calibri"/>
                <a:cs typeface="Calibri"/>
              </a:rPr>
              <a:t>ärung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b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eb</a:t>
            </a:r>
            <a:r>
              <a:rPr dirty="0" sz="1500" spc="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den, da sie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als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15">
                <a:latin typeface="Calibri"/>
                <a:cs typeface="Calibri"/>
              </a:rPr>
              <a:t>rge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ener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eil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</a:t>
            </a:r>
            <a:r>
              <a:rPr dirty="0" sz="1500" spc="-5">
                <a:latin typeface="Calibri"/>
                <a:cs typeface="Calibri"/>
              </a:rPr>
              <a:t>Abschlus</a:t>
            </a:r>
            <a:r>
              <a:rPr dirty="0" sz="1500" spc="-1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prüfung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z</a:t>
            </a:r>
            <a:r>
              <a:rPr dirty="0" sz="1500" spc="-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hlen.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 Zuwiderhandeln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als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Plagiat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b</a:t>
            </a:r>
            <a:r>
              <a:rPr dirty="0" sz="1500" spc="-15">
                <a:latin typeface="Calibri"/>
                <a:cs typeface="Calibri"/>
              </a:rPr>
              <a:t>e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ichne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prüfungs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liche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sowi</a:t>
            </a:r>
            <a:r>
              <a:rPr dirty="0" sz="1500">
                <a:latin typeface="Calibri"/>
                <a:cs typeface="Calibri"/>
              </a:rPr>
              <a:t>e </a:t>
            </a:r>
            <a:r>
              <a:rPr dirty="0" sz="1500" spc="10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 spc="-10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.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 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10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lich </a:t>
            </a:r>
            <a:r>
              <a:rPr dirty="0" sz="1500" spc="-35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nsequen</a:t>
            </a:r>
            <a:r>
              <a:rPr dirty="0" sz="1500" spc="-3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en.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200">
              <a:latin typeface="Times New Roman"/>
              <a:cs typeface="Times New Roman"/>
            </a:endParaRPr>
          </a:p>
          <a:p>
            <a:pPr marL="261620">
              <a:lnSpc>
                <a:spcPct val="100000"/>
              </a:lnSpc>
            </a:pPr>
            <a:r>
              <a:rPr dirty="0" sz="1900" b="1" i="1">
                <a:solidFill>
                  <a:srgbClr val="FFFFFF"/>
                </a:solidFill>
                <a:latin typeface="Calibri"/>
                <a:cs typeface="Calibri"/>
              </a:rPr>
              <a:t>Sel</a:t>
            </a:r>
            <a:r>
              <a:rPr dirty="0" sz="1900" spc="-5" b="1" i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900" spc="-15" b="1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900" spc="5" b="1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900" spc="-15" b="1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900" spc="-20" b="1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900" b="1" i="1">
                <a:solidFill>
                  <a:srgbClr val="FFFFFF"/>
                </a:solidFill>
                <a:latin typeface="Calibri"/>
                <a:cs typeface="Calibri"/>
              </a:rPr>
              <a:t>ändig</a:t>
            </a:r>
            <a:r>
              <a:rPr dirty="0" sz="1900" spc="-50" b="1" i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900" b="1" i="1">
                <a:solidFill>
                  <a:srgbClr val="FFFFFF"/>
                </a:solidFill>
                <a:latin typeface="Calibri"/>
                <a:cs typeface="Calibri"/>
              </a:rPr>
              <a:t>eitserklärung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900">
              <a:latin typeface="Times New Roman"/>
              <a:cs typeface="Times New Roman"/>
            </a:endParaRPr>
          </a:p>
          <a:p>
            <a:pPr marL="250190" marR="465455">
              <a:lnSpc>
                <a:spcPct val="100400"/>
              </a:lnSpc>
            </a:pP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Hiermit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erklä</a:t>
            </a:r>
            <a:r>
              <a:rPr dirty="0" sz="1500" spc="-20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e ich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 a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n Eides</a:t>
            </a:r>
            <a:r>
              <a:rPr dirty="0" sz="1500" spc="1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20">
                <a:solidFill>
                  <a:srgbClr val="E46C0A"/>
                </a:solidFill>
                <a:latin typeface="Calibri"/>
                <a:cs typeface="Calibri"/>
              </a:rPr>
              <a:t>st</a:t>
            </a:r>
            <a:r>
              <a:rPr dirty="0" sz="1500" spc="-10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dirty="0" sz="1500" spc="-20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,</a:t>
            </a:r>
            <a:r>
              <a:rPr dirty="0" sz="1500" spc="2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dass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ich</a:t>
            </a:r>
            <a:r>
              <a:rPr dirty="0" sz="1500" spc="-1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die </a:t>
            </a:r>
            <a:r>
              <a:rPr dirty="0" sz="1500" spc="-15">
                <a:solidFill>
                  <a:srgbClr val="E46C0A"/>
                </a:solidFill>
                <a:latin typeface="Calibri"/>
                <a:cs typeface="Calibri"/>
              </a:rPr>
              <a:t>v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o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rlie</a:t>
            </a:r>
            <a:r>
              <a:rPr dirty="0" sz="1500" spc="-15">
                <a:solidFill>
                  <a:srgbClr val="E46C0A"/>
                </a:solidFill>
                <a:latin typeface="Calibri"/>
                <a:cs typeface="Calibri"/>
              </a:rPr>
              <a:t>g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ende</a:t>
            </a:r>
            <a:r>
              <a:rPr dirty="0" sz="1500" spc="2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Arbeit</a:t>
            </a:r>
            <a:r>
              <a:rPr dirty="0" sz="1500" spc="5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selb</a:t>
            </a:r>
            <a:r>
              <a:rPr dirty="0" sz="1500" spc="-20">
                <a:solidFill>
                  <a:srgbClr val="E46C0A"/>
                </a:solidFill>
                <a:latin typeface="Calibri"/>
                <a:cs typeface="Calibri"/>
              </a:rPr>
              <a:t>s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-15">
                <a:solidFill>
                  <a:srgbClr val="E46C0A"/>
                </a:solidFill>
                <a:latin typeface="Calibri"/>
                <a:cs typeface="Calibri"/>
              </a:rPr>
              <a:t>s</a:t>
            </a:r>
            <a:r>
              <a:rPr dirty="0" sz="1500" spc="-10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änd</a:t>
            </a:r>
            <a:r>
              <a:rPr dirty="0" sz="1500" spc="5">
                <a:solidFill>
                  <a:srgbClr val="E46C0A"/>
                </a:solidFill>
                <a:latin typeface="Calibri"/>
                <a:cs typeface="Calibri"/>
              </a:rPr>
              <a:t>i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g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20">
                <a:solidFill>
                  <a:srgbClr val="E46C0A"/>
                </a:solidFill>
                <a:latin typeface="Calibri"/>
                <a:cs typeface="Calibri"/>
              </a:rPr>
              <a:t>v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er</a:t>
            </a:r>
            <a:r>
              <a:rPr dirty="0" sz="1500" spc="-30">
                <a:solidFill>
                  <a:srgbClr val="E46C0A"/>
                </a:solidFill>
                <a:latin typeface="Calibri"/>
                <a:cs typeface="Calibri"/>
              </a:rPr>
              <a:t>f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as</a:t>
            </a:r>
            <a:r>
              <a:rPr dirty="0" sz="1500" spc="-20">
                <a:solidFill>
                  <a:srgbClr val="E46C0A"/>
                </a:solidFill>
                <a:latin typeface="Calibri"/>
                <a:cs typeface="Calibri"/>
              </a:rPr>
              <a:t>s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,</a:t>
            </a:r>
            <a:r>
              <a:rPr dirty="0" sz="1500" spc="15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sie 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nic</a:t>
            </a:r>
            <a:r>
              <a:rPr dirty="0" sz="1500" spc="-15">
                <a:solidFill>
                  <a:srgbClr val="E46C0A"/>
                </a:solidFill>
                <a:latin typeface="Calibri"/>
                <a:cs typeface="Calibri"/>
              </a:rPr>
              <a:t>h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5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für</a:t>
            </a:r>
            <a:r>
              <a:rPr dirty="0" sz="1500" spc="-1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ande</a:t>
            </a:r>
            <a:r>
              <a:rPr dirty="0" sz="1500" spc="5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spc="-15">
                <a:solidFill>
                  <a:srgbClr val="E46C0A"/>
                </a:solidFill>
                <a:latin typeface="Calibri"/>
                <a:cs typeface="Calibri"/>
              </a:rPr>
              <a:t>w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it</a:t>
            </a:r>
            <a:r>
              <a:rPr dirty="0" sz="1500" spc="5">
                <a:solidFill>
                  <a:srgbClr val="E46C0A"/>
                </a:solidFill>
                <a:latin typeface="Calibri"/>
                <a:cs typeface="Calibri"/>
              </a:rPr>
              <a:t>i</a:t>
            </a:r>
            <a:r>
              <a:rPr dirty="0" sz="1500" spc="-15">
                <a:solidFill>
                  <a:srgbClr val="E46C0A"/>
                </a:solidFill>
                <a:latin typeface="Calibri"/>
                <a:cs typeface="Calibri"/>
              </a:rPr>
              <a:t>g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spc="2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Pr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ü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‐ 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fung</a:t>
            </a:r>
            <a:r>
              <a:rPr dirty="0" sz="1500" spc="-15">
                <a:solidFill>
                  <a:srgbClr val="E46C0A"/>
                </a:solidFill>
                <a:latin typeface="Calibri"/>
                <a:cs typeface="Calibri"/>
              </a:rPr>
              <a:t>s</a:t>
            </a:r>
            <a:r>
              <a:rPr dirty="0" sz="1500" spc="-20">
                <a:solidFill>
                  <a:srgbClr val="E46C0A"/>
                </a:solidFill>
                <a:latin typeface="Calibri"/>
                <a:cs typeface="Calibri"/>
              </a:rPr>
              <a:t>z</a:t>
            </a:r>
            <a:r>
              <a:rPr dirty="0" sz="1500" spc="-15">
                <a:solidFill>
                  <a:srgbClr val="E46C0A"/>
                </a:solidFill>
                <a:latin typeface="Calibri"/>
                <a:cs typeface="Calibri"/>
              </a:rPr>
              <a:t>w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ec</a:t>
            </a:r>
            <a:r>
              <a:rPr dirty="0" sz="1500" spc="-50">
                <a:solidFill>
                  <a:srgbClr val="E46C0A"/>
                </a:solidFill>
                <a:latin typeface="Calibri"/>
                <a:cs typeface="Calibri"/>
              </a:rPr>
              <a:t>k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E46C0A"/>
                </a:solidFill>
                <a:latin typeface="Calibri"/>
                <a:cs typeface="Calibri"/>
              </a:rPr>
              <a:t>v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o</a:t>
            </a:r>
            <a:r>
              <a:rPr dirty="0" sz="1500" spc="-15">
                <a:solidFill>
                  <a:srgbClr val="E46C0A"/>
                </a:solidFill>
                <a:latin typeface="Calibri"/>
                <a:cs typeface="Calibri"/>
              </a:rPr>
              <a:t>rg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ele</a:t>
            </a:r>
            <a:r>
              <a:rPr dirty="0" sz="1500" spc="-20">
                <a:solidFill>
                  <a:srgbClr val="E46C0A"/>
                </a:solidFill>
                <a:latin typeface="Calibri"/>
                <a:cs typeface="Calibri"/>
              </a:rPr>
              <a:t>g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t,</a:t>
            </a:r>
            <a:r>
              <a:rPr dirty="0" sz="1500" spc="2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50">
                <a:solidFill>
                  <a:srgbClr val="E46C0A"/>
                </a:solidFill>
                <a:latin typeface="Calibri"/>
                <a:cs typeface="Calibri"/>
              </a:rPr>
              <a:t>k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eine</a:t>
            </a:r>
            <a:r>
              <a:rPr dirty="0" sz="1500" spc="5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ande</a:t>
            </a:r>
            <a:r>
              <a:rPr dirty="0" sz="1500" spc="-15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en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ls die 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n</a:t>
            </a:r>
            <a:r>
              <a:rPr dirty="0" sz="1500" spc="-15">
                <a:solidFill>
                  <a:srgbClr val="E46C0A"/>
                </a:solidFill>
                <a:latin typeface="Calibri"/>
                <a:cs typeface="Calibri"/>
              </a:rPr>
              <a:t>g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spc="-15">
                <a:solidFill>
                  <a:srgbClr val="E46C0A"/>
                </a:solidFill>
                <a:latin typeface="Calibri"/>
                <a:cs typeface="Calibri"/>
              </a:rPr>
              <a:t>g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spc="5">
                <a:solidFill>
                  <a:srgbClr val="E46C0A"/>
                </a:solidFill>
                <a:latin typeface="Calibri"/>
                <a:cs typeface="Calibri"/>
              </a:rPr>
              <a:t>b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n</a:t>
            </a:r>
            <a:r>
              <a:rPr dirty="0" sz="1500" spc="5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n</a:t>
            </a:r>
            <a:r>
              <a:rPr dirty="0" sz="1500" spc="2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Quellen und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Hil</a:t>
            </a:r>
            <a:r>
              <a:rPr dirty="0" sz="1500" spc="-20">
                <a:solidFill>
                  <a:srgbClr val="E46C0A"/>
                </a:solidFill>
                <a:latin typeface="Calibri"/>
                <a:cs typeface="Calibri"/>
              </a:rPr>
              <a:t>f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s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‐ 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mi</a:t>
            </a:r>
            <a:r>
              <a:rPr dirty="0" sz="1500" spc="-30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-20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el</a:t>
            </a:r>
            <a:r>
              <a:rPr dirty="0" sz="1500" spc="1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benutz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15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sowi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spc="1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E46C0A"/>
                </a:solidFill>
                <a:latin typeface="Calibri"/>
                <a:cs typeface="Calibri"/>
              </a:rPr>
              <a:t>w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ö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rtliche und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 sinn</a:t>
            </a:r>
            <a:r>
              <a:rPr dirty="0" sz="1500" spc="-15">
                <a:solidFill>
                  <a:srgbClr val="E46C0A"/>
                </a:solidFill>
                <a:latin typeface="Calibri"/>
                <a:cs typeface="Calibri"/>
              </a:rPr>
              <a:t>g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emäße</a:t>
            </a:r>
            <a:r>
              <a:rPr dirty="0" sz="1500" spc="5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Zi</a:t>
            </a:r>
            <a:r>
              <a:rPr dirty="0" sz="1500" spc="-20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-15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dirty="0" sz="1500" spc="-20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spc="15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als</a:t>
            </a:r>
            <a:r>
              <a:rPr dirty="0" sz="1500" spc="5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solch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e </a:t>
            </a:r>
            <a:r>
              <a:rPr dirty="0" sz="1500" spc="-50">
                <a:solidFill>
                  <a:srgbClr val="E46C0A"/>
                </a:solidFill>
                <a:latin typeface="Calibri"/>
                <a:cs typeface="Calibri"/>
              </a:rPr>
              <a:t>k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en</a:t>
            </a:r>
            <a:r>
              <a:rPr dirty="0" sz="1500" spc="-15">
                <a:solidFill>
                  <a:srgbClr val="E46C0A"/>
                </a:solidFill>
                <a:latin typeface="Calibri"/>
                <a:cs typeface="Calibri"/>
              </a:rPr>
              <a:t>n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tlich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E46C0A"/>
                </a:solidFill>
                <a:latin typeface="Calibri"/>
                <a:cs typeface="Calibri"/>
              </a:rPr>
              <a:t>g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em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ac</a:t>
            </a:r>
            <a:r>
              <a:rPr dirty="0" sz="1500" spc="-15">
                <a:solidFill>
                  <a:srgbClr val="E46C0A"/>
                </a:solidFill>
                <a:latin typeface="Calibri"/>
                <a:cs typeface="Calibri"/>
              </a:rPr>
              <a:t>h</a:t>
            </a:r>
            <a:r>
              <a:rPr dirty="0" sz="1500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-5">
                <a:solidFill>
                  <a:srgbClr val="E46C0A"/>
                </a:solidFill>
                <a:latin typeface="Calibri"/>
                <a:cs typeface="Calibri"/>
              </a:rPr>
              <a:t> habe.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550">
              <a:latin typeface="Times New Roman"/>
              <a:cs typeface="Times New Roman"/>
            </a:endParaRPr>
          </a:p>
          <a:p>
            <a:pPr marL="250190">
              <a:lnSpc>
                <a:spcPct val="100000"/>
              </a:lnSpc>
            </a:pPr>
            <a:r>
              <a:rPr dirty="0" sz="1500" spc="-5" i="1">
                <a:solidFill>
                  <a:srgbClr val="E46C0A"/>
                </a:solidFill>
                <a:latin typeface="Calibri"/>
                <a:cs typeface="Calibri"/>
              </a:rPr>
              <a:t>Ort</a:t>
            </a:r>
            <a:r>
              <a:rPr dirty="0" sz="1500" i="1">
                <a:solidFill>
                  <a:srgbClr val="E46C0A"/>
                </a:solidFill>
                <a:latin typeface="Calibri"/>
                <a:cs typeface="Calibri"/>
              </a:rPr>
              <a:t>,</a:t>
            </a:r>
            <a:r>
              <a:rPr dirty="0" sz="1500" spc="-10" i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E46C0A"/>
                </a:solidFill>
                <a:latin typeface="Calibri"/>
                <a:cs typeface="Calibri"/>
              </a:rPr>
              <a:t>Datum,</a:t>
            </a:r>
            <a:r>
              <a:rPr dirty="0" sz="1500" spc="20" i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i="1">
                <a:solidFill>
                  <a:srgbClr val="E46C0A"/>
                </a:solidFill>
                <a:latin typeface="Calibri"/>
                <a:cs typeface="Calibri"/>
              </a:rPr>
              <a:t>U</a:t>
            </a:r>
            <a:r>
              <a:rPr dirty="0" sz="1500" spc="-15" i="1">
                <a:solidFill>
                  <a:srgbClr val="E46C0A"/>
                </a:solidFill>
                <a:latin typeface="Calibri"/>
                <a:cs typeface="Calibri"/>
              </a:rPr>
              <a:t>n</a:t>
            </a:r>
            <a:r>
              <a:rPr dirty="0" sz="1500" spc="-20" i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i="1">
                <a:solidFill>
                  <a:srgbClr val="E46C0A"/>
                </a:solidFill>
                <a:latin typeface="Calibri"/>
                <a:cs typeface="Calibri"/>
              </a:rPr>
              <a:t>erschrift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034425" y="5872734"/>
            <a:ext cx="3311652" cy="6941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199011" y="6419850"/>
            <a:ext cx="147066" cy="14706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029853" y="5872734"/>
            <a:ext cx="3322320" cy="699770"/>
          </a:xfrm>
          <a:custGeom>
            <a:avLst/>
            <a:gdLst/>
            <a:ahLst/>
            <a:cxnLst/>
            <a:rect l="l" t="t" r="r" b="b"/>
            <a:pathLst>
              <a:path w="3322320" h="699770">
                <a:moveTo>
                  <a:pt x="3176777" y="694182"/>
                </a:moveTo>
                <a:lnTo>
                  <a:pt x="3174865" y="694182"/>
                </a:lnTo>
                <a:lnTo>
                  <a:pt x="3174492" y="695705"/>
                </a:lnTo>
                <a:lnTo>
                  <a:pt x="3167888" y="694182"/>
                </a:lnTo>
                <a:lnTo>
                  <a:pt x="4572" y="694182"/>
                </a:lnTo>
                <a:lnTo>
                  <a:pt x="4572" y="0"/>
                </a:lnTo>
                <a:lnTo>
                  <a:pt x="0" y="0"/>
                </a:lnTo>
                <a:lnTo>
                  <a:pt x="0" y="697229"/>
                </a:lnTo>
                <a:lnTo>
                  <a:pt x="2286" y="699515"/>
                </a:lnTo>
                <a:lnTo>
                  <a:pt x="3170682" y="699515"/>
                </a:lnTo>
                <a:lnTo>
                  <a:pt x="3172206" y="698753"/>
                </a:lnTo>
                <a:lnTo>
                  <a:pt x="3176777" y="694182"/>
                </a:lnTo>
                <a:close/>
              </a:path>
              <a:path w="3322320" h="699770">
                <a:moveTo>
                  <a:pt x="105601" y="689756"/>
                </a:moveTo>
                <a:lnTo>
                  <a:pt x="4572" y="689610"/>
                </a:lnTo>
                <a:lnTo>
                  <a:pt x="4572" y="694182"/>
                </a:lnTo>
                <a:lnTo>
                  <a:pt x="9906" y="694180"/>
                </a:lnTo>
                <a:lnTo>
                  <a:pt x="105601" y="689756"/>
                </a:lnTo>
                <a:close/>
              </a:path>
              <a:path w="3322320" h="699770">
                <a:moveTo>
                  <a:pt x="3167888" y="694182"/>
                </a:moveTo>
                <a:lnTo>
                  <a:pt x="105601" y="689756"/>
                </a:lnTo>
                <a:lnTo>
                  <a:pt x="9906" y="694180"/>
                </a:lnTo>
                <a:lnTo>
                  <a:pt x="4572" y="694182"/>
                </a:lnTo>
                <a:lnTo>
                  <a:pt x="3167888" y="694182"/>
                </a:lnTo>
                <a:close/>
              </a:path>
              <a:path w="3322320" h="699770">
                <a:moveTo>
                  <a:pt x="3322320" y="546353"/>
                </a:moveTo>
                <a:lnTo>
                  <a:pt x="3321558" y="544067"/>
                </a:lnTo>
                <a:lnTo>
                  <a:pt x="3320034" y="541781"/>
                </a:lnTo>
                <a:lnTo>
                  <a:pt x="3317748" y="541019"/>
                </a:lnTo>
                <a:lnTo>
                  <a:pt x="3316986" y="541273"/>
                </a:lnTo>
                <a:lnTo>
                  <a:pt x="105601" y="689756"/>
                </a:lnTo>
                <a:lnTo>
                  <a:pt x="3164590" y="694177"/>
                </a:lnTo>
                <a:lnTo>
                  <a:pt x="3164590" y="693421"/>
                </a:lnTo>
                <a:lnTo>
                  <a:pt x="3169158" y="693419"/>
                </a:lnTo>
                <a:lnTo>
                  <a:pt x="3198114" y="577595"/>
                </a:lnTo>
                <a:lnTo>
                  <a:pt x="3198876" y="576071"/>
                </a:lnTo>
                <a:lnTo>
                  <a:pt x="3201162" y="575310"/>
                </a:lnTo>
                <a:lnTo>
                  <a:pt x="3313938" y="547115"/>
                </a:lnTo>
                <a:lnTo>
                  <a:pt x="3315600" y="547115"/>
                </a:lnTo>
                <a:lnTo>
                  <a:pt x="3316986" y="549293"/>
                </a:lnTo>
                <a:lnTo>
                  <a:pt x="3316986" y="546353"/>
                </a:lnTo>
                <a:lnTo>
                  <a:pt x="3322320" y="546353"/>
                </a:lnTo>
                <a:close/>
              </a:path>
              <a:path w="3322320" h="699770">
                <a:moveTo>
                  <a:pt x="3167888" y="694182"/>
                </a:moveTo>
                <a:lnTo>
                  <a:pt x="3164590" y="693421"/>
                </a:lnTo>
                <a:lnTo>
                  <a:pt x="3164590" y="694177"/>
                </a:lnTo>
                <a:lnTo>
                  <a:pt x="3167888" y="694182"/>
                </a:lnTo>
                <a:close/>
              </a:path>
              <a:path w="3322320" h="699770">
                <a:moveTo>
                  <a:pt x="3318510" y="552449"/>
                </a:moveTo>
                <a:lnTo>
                  <a:pt x="3318510" y="551687"/>
                </a:lnTo>
                <a:lnTo>
                  <a:pt x="3300222" y="556259"/>
                </a:lnTo>
                <a:lnTo>
                  <a:pt x="3178946" y="677535"/>
                </a:lnTo>
                <a:lnTo>
                  <a:pt x="3174865" y="694182"/>
                </a:lnTo>
                <a:lnTo>
                  <a:pt x="3176777" y="694182"/>
                </a:lnTo>
                <a:lnTo>
                  <a:pt x="3318510" y="552449"/>
                </a:lnTo>
                <a:close/>
              </a:path>
              <a:path w="3322320" h="699770">
                <a:moveTo>
                  <a:pt x="3300222" y="556259"/>
                </a:moveTo>
                <a:lnTo>
                  <a:pt x="3202701" y="580640"/>
                </a:lnTo>
                <a:lnTo>
                  <a:pt x="3178946" y="677535"/>
                </a:lnTo>
                <a:lnTo>
                  <a:pt x="3300222" y="556259"/>
                </a:lnTo>
                <a:close/>
              </a:path>
              <a:path w="3322320" h="699770">
                <a:moveTo>
                  <a:pt x="3203448" y="577595"/>
                </a:moveTo>
                <a:lnTo>
                  <a:pt x="3199638" y="581405"/>
                </a:lnTo>
                <a:lnTo>
                  <a:pt x="3202701" y="580640"/>
                </a:lnTo>
                <a:lnTo>
                  <a:pt x="3203448" y="577595"/>
                </a:lnTo>
                <a:close/>
              </a:path>
              <a:path w="3322320" h="699770">
                <a:moveTo>
                  <a:pt x="3322320" y="546353"/>
                </a:moveTo>
                <a:lnTo>
                  <a:pt x="3322320" y="0"/>
                </a:lnTo>
                <a:lnTo>
                  <a:pt x="3316986" y="0"/>
                </a:lnTo>
                <a:lnTo>
                  <a:pt x="3316986" y="541273"/>
                </a:lnTo>
                <a:lnTo>
                  <a:pt x="3317748" y="541019"/>
                </a:lnTo>
                <a:lnTo>
                  <a:pt x="3320034" y="541781"/>
                </a:lnTo>
                <a:lnTo>
                  <a:pt x="3321558" y="544067"/>
                </a:lnTo>
                <a:lnTo>
                  <a:pt x="3322320" y="546353"/>
                </a:lnTo>
                <a:close/>
              </a:path>
              <a:path w="3322320" h="699770">
                <a:moveTo>
                  <a:pt x="3322320" y="548639"/>
                </a:moveTo>
                <a:lnTo>
                  <a:pt x="3322320" y="546353"/>
                </a:lnTo>
                <a:lnTo>
                  <a:pt x="3316986" y="546353"/>
                </a:lnTo>
                <a:lnTo>
                  <a:pt x="3316986" y="549293"/>
                </a:lnTo>
                <a:lnTo>
                  <a:pt x="3318510" y="551687"/>
                </a:lnTo>
                <a:lnTo>
                  <a:pt x="3318510" y="552449"/>
                </a:lnTo>
                <a:lnTo>
                  <a:pt x="3322320" y="5486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034425" y="5872734"/>
            <a:ext cx="3312414" cy="6941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199011" y="6419088"/>
            <a:ext cx="147828" cy="1478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029853" y="5872734"/>
            <a:ext cx="3322320" cy="699770"/>
          </a:xfrm>
          <a:custGeom>
            <a:avLst/>
            <a:gdLst/>
            <a:ahLst/>
            <a:cxnLst/>
            <a:rect l="l" t="t" r="r" b="b"/>
            <a:pathLst>
              <a:path w="3322320" h="699770">
                <a:moveTo>
                  <a:pt x="9906" y="689609"/>
                </a:moveTo>
                <a:lnTo>
                  <a:pt x="9906" y="0"/>
                </a:lnTo>
                <a:lnTo>
                  <a:pt x="0" y="0"/>
                </a:lnTo>
                <a:lnTo>
                  <a:pt x="0" y="697229"/>
                </a:lnTo>
                <a:lnTo>
                  <a:pt x="2286" y="699515"/>
                </a:lnTo>
                <a:lnTo>
                  <a:pt x="4571" y="699515"/>
                </a:lnTo>
                <a:lnTo>
                  <a:pt x="4572" y="689609"/>
                </a:lnTo>
                <a:lnTo>
                  <a:pt x="9906" y="689609"/>
                </a:lnTo>
                <a:close/>
              </a:path>
              <a:path w="3322320" h="699770">
                <a:moveTo>
                  <a:pt x="3165520" y="689609"/>
                </a:moveTo>
                <a:lnTo>
                  <a:pt x="4572" y="689609"/>
                </a:lnTo>
                <a:lnTo>
                  <a:pt x="9906" y="694181"/>
                </a:lnTo>
                <a:lnTo>
                  <a:pt x="9906" y="699515"/>
                </a:lnTo>
                <a:lnTo>
                  <a:pt x="3164586" y="699515"/>
                </a:lnTo>
                <a:lnTo>
                  <a:pt x="3164586" y="693419"/>
                </a:lnTo>
                <a:lnTo>
                  <a:pt x="3165520" y="689609"/>
                </a:lnTo>
                <a:close/>
              </a:path>
              <a:path w="3322320" h="699770">
                <a:moveTo>
                  <a:pt x="9906" y="699515"/>
                </a:moveTo>
                <a:lnTo>
                  <a:pt x="9906" y="694181"/>
                </a:lnTo>
                <a:lnTo>
                  <a:pt x="4572" y="689609"/>
                </a:lnTo>
                <a:lnTo>
                  <a:pt x="4571" y="699515"/>
                </a:lnTo>
                <a:lnTo>
                  <a:pt x="9906" y="699515"/>
                </a:lnTo>
                <a:close/>
              </a:path>
              <a:path w="3322320" h="699770">
                <a:moveTo>
                  <a:pt x="3166872" y="689609"/>
                </a:moveTo>
                <a:lnTo>
                  <a:pt x="3165520" y="689609"/>
                </a:lnTo>
                <a:lnTo>
                  <a:pt x="3164586" y="693419"/>
                </a:lnTo>
                <a:lnTo>
                  <a:pt x="3165348" y="693595"/>
                </a:lnTo>
                <a:lnTo>
                  <a:pt x="3165348" y="691133"/>
                </a:lnTo>
                <a:lnTo>
                  <a:pt x="3166872" y="689609"/>
                </a:lnTo>
                <a:close/>
              </a:path>
              <a:path w="3322320" h="699770">
                <a:moveTo>
                  <a:pt x="3318510" y="552449"/>
                </a:moveTo>
                <a:lnTo>
                  <a:pt x="3318510" y="551687"/>
                </a:lnTo>
                <a:lnTo>
                  <a:pt x="3300222" y="556259"/>
                </a:lnTo>
                <a:lnTo>
                  <a:pt x="3178946" y="677535"/>
                </a:lnTo>
                <a:lnTo>
                  <a:pt x="3174492" y="695705"/>
                </a:lnTo>
                <a:lnTo>
                  <a:pt x="3164586" y="693419"/>
                </a:lnTo>
                <a:lnTo>
                  <a:pt x="3164586" y="699515"/>
                </a:lnTo>
                <a:lnTo>
                  <a:pt x="3170682" y="699515"/>
                </a:lnTo>
                <a:lnTo>
                  <a:pt x="3172206" y="698753"/>
                </a:lnTo>
                <a:lnTo>
                  <a:pt x="3318510" y="552449"/>
                </a:lnTo>
                <a:close/>
              </a:path>
              <a:path w="3322320" h="699770">
                <a:moveTo>
                  <a:pt x="3169158" y="689609"/>
                </a:moveTo>
                <a:lnTo>
                  <a:pt x="3166872" y="689609"/>
                </a:lnTo>
                <a:lnTo>
                  <a:pt x="3165348" y="691133"/>
                </a:lnTo>
                <a:lnTo>
                  <a:pt x="3169158" y="689609"/>
                </a:lnTo>
                <a:close/>
              </a:path>
              <a:path w="3322320" h="699770">
                <a:moveTo>
                  <a:pt x="3169158" y="694475"/>
                </a:moveTo>
                <a:lnTo>
                  <a:pt x="3169158" y="689609"/>
                </a:lnTo>
                <a:lnTo>
                  <a:pt x="3165348" y="691133"/>
                </a:lnTo>
                <a:lnTo>
                  <a:pt x="3165348" y="693595"/>
                </a:lnTo>
                <a:lnTo>
                  <a:pt x="3169158" y="694475"/>
                </a:lnTo>
                <a:close/>
              </a:path>
              <a:path w="3322320" h="699770">
                <a:moveTo>
                  <a:pt x="3322320" y="546353"/>
                </a:moveTo>
                <a:lnTo>
                  <a:pt x="3321558" y="544067"/>
                </a:lnTo>
                <a:lnTo>
                  <a:pt x="3320034" y="541781"/>
                </a:lnTo>
                <a:lnTo>
                  <a:pt x="3317748" y="541019"/>
                </a:lnTo>
                <a:lnTo>
                  <a:pt x="3315462" y="541781"/>
                </a:lnTo>
                <a:lnTo>
                  <a:pt x="3197352" y="571499"/>
                </a:lnTo>
                <a:lnTo>
                  <a:pt x="3195828" y="571499"/>
                </a:lnTo>
                <a:lnTo>
                  <a:pt x="3194304" y="573023"/>
                </a:lnTo>
                <a:lnTo>
                  <a:pt x="3193542" y="575309"/>
                </a:lnTo>
                <a:lnTo>
                  <a:pt x="3165520" y="689609"/>
                </a:lnTo>
                <a:lnTo>
                  <a:pt x="3166872" y="689609"/>
                </a:lnTo>
                <a:lnTo>
                  <a:pt x="3178946" y="677535"/>
                </a:lnTo>
                <a:lnTo>
                  <a:pt x="3199638" y="593136"/>
                </a:lnTo>
                <a:lnTo>
                  <a:pt x="3199638" y="581405"/>
                </a:lnTo>
                <a:lnTo>
                  <a:pt x="3203448" y="577595"/>
                </a:lnTo>
                <a:lnTo>
                  <a:pt x="3203448" y="580453"/>
                </a:lnTo>
                <a:lnTo>
                  <a:pt x="3300222" y="556259"/>
                </a:lnTo>
                <a:lnTo>
                  <a:pt x="3313176" y="543305"/>
                </a:lnTo>
                <a:lnTo>
                  <a:pt x="3315115" y="546353"/>
                </a:lnTo>
                <a:lnTo>
                  <a:pt x="3322320" y="546353"/>
                </a:lnTo>
                <a:close/>
              </a:path>
              <a:path w="3322320" h="699770">
                <a:moveTo>
                  <a:pt x="3178946" y="677535"/>
                </a:moveTo>
                <a:lnTo>
                  <a:pt x="3166872" y="689609"/>
                </a:lnTo>
                <a:lnTo>
                  <a:pt x="3169158" y="689609"/>
                </a:lnTo>
                <a:lnTo>
                  <a:pt x="3169158" y="694475"/>
                </a:lnTo>
                <a:lnTo>
                  <a:pt x="3174492" y="695705"/>
                </a:lnTo>
                <a:lnTo>
                  <a:pt x="3178946" y="677535"/>
                </a:lnTo>
                <a:close/>
              </a:path>
              <a:path w="3322320" h="699770">
                <a:moveTo>
                  <a:pt x="3203448" y="577595"/>
                </a:moveTo>
                <a:lnTo>
                  <a:pt x="3199638" y="581405"/>
                </a:lnTo>
                <a:lnTo>
                  <a:pt x="3202701" y="580640"/>
                </a:lnTo>
                <a:lnTo>
                  <a:pt x="3203448" y="577595"/>
                </a:lnTo>
                <a:close/>
              </a:path>
              <a:path w="3322320" h="699770">
                <a:moveTo>
                  <a:pt x="3202701" y="580640"/>
                </a:moveTo>
                <a:lnTo>
                  <a:pt x="3199638" y="581405"/>
                </a:lnTo>
                <a:lnTo>
                  <a:pt x="3199638" y="593136"/>
                </a:lnTo>
                <a:lnTo>
                  <a:pt x="3202701" y="580640"/>
                </a:lnTo>
                <a:close/>
              </a:path>
              <a:path w="3322320" h="699770">
                <a:moveTo>
                  <a:pt x="3203448" y="580453"/>
                </a:moveTo>
                <a:lnTo>
                  <a:pt x="3203448" y="577595"/>
                </a:lnTo>
                <a:lnTo>
                  <a:pt x="3202701" y="580640"/>
                </a:lnTo>
                <a:lnTo>
                  <a:pt x="3203448" y="580453"/>
                </a:lnTo>
                <a:close/>
              </a:path>
              <a:path w="3322320" h="699770">
                <a:moveTo>
                  <a:pt x="3315115" y="546353"/>
                </a:moveTo>
                <a:lnTo>
                  <a:pt x="3313176" y="543305"/>
                </a:lnTo>
                <a:lnTo>
                  <a:pt x="3300222" y="556259"/>
                </a:lnTo>
                <a:lnTo>
                  <a:pt x="3311652" y="553402"/>
                </a:lnTo>
                <a:lnTo>
                  <a:pt x="3311652" y="546353"/>
                </a:lnTo>
                <a:lnTo>
                  <a:pt x="3315115" y="546353"/>
                </a:lnTo>
                <a:close/>
              </a:path>
              <a:path w="3322320" h="699770">
                <a:moveTo>
                  <a:pt x="3322320" y="546353"/>
                </a:moveTo>
                <a:lnTo>
                  <a:pt x="3322320" y="0"/>
                </a:lnTo>
                <a:lnTo>
                  <a:pt x="3311652" y="0"/>
                </a:lnTo>
                <a:lnTo>
                  <a:pt x="3311652" y="542740"/>
                </a:lnTo>
                <a:lnTo>
                  <a:pt x="3315462" y="541781"/>
                </a:lnTo>
                <a:lnTo>
                  <a:pt x="3317748" y="541019"/>
                </a:lnTo>
                <a:lnTo>
                  <a:pt x="3320034" y="541781"/>
                </a:lnTo>
                <a:lnTo>
                  <a:pt x="3321558" y="544067"/>
                </a:lnTo>
                <a:lnTo>
                  <a:pt x="3322320" y="546353"/>
                </a:lnTo>
                <a:close/>
              </a:path>
              <a:path w="3322320" h="699770">
                <a:moveTo>
                  <a:pt x="3318510" y="551687"/>
                </a:moveTo>
                <a:lnTo>
                  <a:pt x="3315115" y="546353"/>
                </a:lnTo>
                <a:lnTo>
                  <a:pt x="3311652" y="546353"/>
                </a:lnTo>
                <a:lnTo>
                  <a:pt x="3311652" y="553402"/>
                </a:lnTo>
                <a:lnTo>
                  <a:pt x="3318510" y="551687"/>
                </a:lnTo>
                <a:close/>
              </a:path>
              <a:path w="3322320" h="699770">
                <a:moveTo>
                  <a:pt x="3322320" y="548639"/>
                </a:moveTo>
                <a:lnTo>
                  <a:pt x="3322320" y="546353"/>
                </a:lnTo>
                <a:lnTo>
                  <a:pt x="3315115" y="546353"/>
                </a:lnTo>
                <a:lnTo>
                  <a:pt x="3318510" y="551687"/>
                </a:lnTo>
                <a:lnTo>
                  <a:pt x="3318510" y="552449"/>
                </a:lnTo>
                <a:lnTo>
                  <a:pt x="3322320" y="5486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1896725" y="1152969"/>
            <a:ext cx="3823970" cy="5379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12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abellen</a:t>
            </a:r>
            <a:r>
              <a:rPr dirty="0" sz="1500" spc="-2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und</a:t>
            </a:r>
            <a:r>
              <a:rPr dirty="0" sz="1500" spc="-1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Abbildun</a:t>
            </a:r>
            <a:r>
              <a:rPr dirty="0" sz="1500" spc="-15" b="1">
                <a:solidFill>
                  <a:srgbClr val="E46C0A"/>
                </a:solidFill>
                <a:latin typeface="Calibri"/>
                <a:cs typeface="Calibri"/>
              </a:rPr>
              <a:t>g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en</a:t>
            </a:r>
            <a:endParaRPr sz="1500">
              <a:latin typeface="Calibri"/>
              <a:cs typeface="Calibri"/>
            </a:endParaRPr>
          </a:p>
          <a:p>
            <a:pPr marL="12700" marR="34925" indent="-635">
              <a:lnSpc>
                <a:spcPct val="100400"/>
              </a:lnSpc>
              <a:spcBef>
                <a:spcPts val="645"/>
              </a:spcBef>
            </a:pPr>
            <a:r>
              <a:rPr dirty="0" sz="1500" spc="-12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bellen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Abbildun</a:t>
            </a:r>
            <a:r>
              <a:rPr dirty="0" sz="1500" spc="-2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 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rtlau</a:t>
            </a:r>
            <a:r>
              <a:rPr dirty="0" sz="1500" spc="-4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end</a:t>
            </a:r>
            <a:r>
              <a:rPr dirty="0" sz="1500">
                <a:latin typeface="Calibri"/>
                <a:cs typeface="Calibri"/>
              </a:rPr>
              <a:t> du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chnummeriert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-5">
                <a:latin typeface="Calibri"/>
                <a:cs typeface="Calibri"/>
              </a:rPr>
              <a:t> habe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j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eils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el,</a:t>
            </a:r>
            <a:r>
              <a:rPr dirty="0" sz="1500">
                <a:latin typeface="Calibri"/>
                <a:cs typeface="Calibri"/>
              </a:rPr>
              <a:t> der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ex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ausdrückt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2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belle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ode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>
                <a:latin typeface="Calibri"/>
                <a:cs typeface="Calibri"/>
              </a:rPr>
              <a:t> Abbildung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sehen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Bei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2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bellen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sind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Ti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Ort und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spc="-2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eit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sp</a:t>
            </a:r>
            <a:r>
              <a:rPr dirty="0" sz="1500" spc="-15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ifizie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en,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für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</a:t>
            </a:r>
            <a:r>
              <a:rPr dirty="0" sz="1500">
                <a:latin typeface="Calibri"/>
                <a:cs typeface="Calibri"/>
              </a:rPr>
              <a:t> die</a:t>
            </a:r>
            <a:r>
              <a:rPr dirty="0" sz="1500" spc="-5">
                <a:latin typeface="Calibri"/>
                <a:cs typeface="Calibri"/>
              </a:rPr>
              <a:t> p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äse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tie</a:t>
            </a:r>
            <a:r>
              <a:rPr dirty="0" sz="1500" spc="5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en.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645"/>
              </a:spcBef>
            </a:pPr>
            <a:r>
              <a:rPr dirty="0" sz="1500" spc="-12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bellen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Abbildun</a:t>
            </a:r>
            <a:r>
              <a:rPr dirty="0" sz="1500" spc="-2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müssen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sic</a:t>
            </a:r>
            <a:r>
              <a:rPr dirty="0" sz="1500">
                <a:latin typeface="Calibri"/>
                <a:cs typeface="Calibri"/>
              </a:rPr>
              <a:t>h her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s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 spc="-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ndlich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sein. </a:t>
            </a:r>
            <a:r>
              <a:rPr dirty="0" sz="1500" spc="-5">
                <a:latin typeface="Calibri"/>
                <a:cs typeface="Calibri"/>
              </a:rPr>
              <a:t>Gg</a:t>
            </a:r>
            <a:r>
              <a:rPr dirty="0" sz="1500" spc="-10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nöti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Anmer</a:t>
            </a:r>
            <a:r>
              <a:rPr dirty="0" sz="1500" spc="-2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un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sowi</a:t>
            </a:r>
            <a:r>
              <a:rPr dirty="0" sz="1500">
                <a:latin typeface="Calibri"/>
                <a:cs typeface="Calibri"/>
              </a:rPr>
              <a:t>e die Quellenan</a:t>
            </a:r>
            <a:r>
              <a:rPr dirty="0" sz="1500" spc="-3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abe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ehen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di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2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belle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ode</a:t>
            </a:r>
            <a:r>
              <a:rPr dirty="0" sz="1500">
                <a:latin typeface="Calibri"/>
                <a:cs typeface="Calibri"/>
              </a:rPr>
              <a:t>r Abbildung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einer </a:t>
            </a:r>
            <a:r>
              <a:rPr dirty="0" sz="1500" spc="-5">
                <a:latin typeface="Calibri"/>
                <a:cs typeface="Calibri"/>
              </a:rPr>
              <a:t>Fuß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5">
                <a:latin typeface="Calibri"/>
                <a:cs typeface="Calibri"/>
              </a:rPr>
              <a:t>no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enende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o.ä</a:t>
            </a:r>
            <a:r>
              <a:rPr dirty="0" sz="1500">
                <a:latin typeface="Calibri"/>
                <a:cs typeface="Calibri"/>
              </a:rPr>
              <a:t>. </a:t>
            </a:r>
            <a:r>
              <a:rPr dirty="0" sz="1500" spc="-5">
                <a:latin typeface="Calibri"/>
                <a:cs typeface="Calibri"/>
              </a:rPr>
              <a:t>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2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bel</a:t>
            </a:r>
            <a:r>
              <a:rPr dirty="0" sz="1500" spc="5">
                <a:latin typeface="Calibri"/>
                <a:cs typeface="Calibri"/>
              </a:rPr>
              <a:t>l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oder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Abbildun</a:t>
            </a:r>
            <a:r>
              <a:rPr dirty="0" sz="1500" spc="-2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enlei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un</a:t>
            </a:r>
            <a:r>
              <a:rPr dirty="0" sz="1500" spc="-1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tha</a:t>
            </a:r>
            <a:r>
              <a:rPr dirty="0" sz="1500" spc="5">
                <a:latin typeface="Calibri"/>
                <a:cs typeface="Calibri"/>
              </a:rPr>
              <a:t>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>
                <a:latin typeface="Calibri"/>
                <a:cs typeface="Calibri"/>
              </a:rPr>
              <a:t> der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Quellenan</a:t>
            </a:r>
            <a:r>
              <a:rPr dirty="0" sz="1500" spc="-3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abe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(gg</a:t>
            </a:r>
            <a:r>
              <a:rPr dirty="0" sz="1500" spc="-10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us</a:t>
            </a:r>
            <a:r>
              <a:rPr dirty="0" sz="1500" spc="-1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tzlich)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‚ei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echnun</a:t>
            </a:r>
            <a:r>
              <a:rPr dirty="0" sz="1500" spc="-2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‘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ode</a:t>
            </a:r>
            <a:r>
              <a:rPr dirty="0" sz="1500">
                <a:latin typeface="Calibri"/>
                <a:cs typeface="Calibri"/>
              </a:rPr>
              <a:t>r ‚ei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Da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ellun</a:t>
            </a:r>
            <a:r>
              <a:rPr dirty="0" sz="1500" spc="10">
                <a:latin typeface="Calibri"/>
                <a:cs typeface="Calibri"/>
              </a:rPr>
              <a:t>g</a:t>
            </a:r>
            <a:r>
              <a:rPr dirty="0" sz="1500" spc="-135">
                <a:latin typeface="Calibri"/>
                <a:cs typeface="Calibri"/>
              </a:rPr>
              <a:t>‘</a:t>
            </a:r>
            <a:r>
              <a:rPr dirty="0" sz="150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000">
              <a:latin typeface="Times New Roman"/>
              <a:cs typeface="Times New Roman"/>
            </a:endParaRPr>
          </a:p>
          <a:p>
            <a:pPr marL="137160">
              <a:lnSpc>
                <a:spcPts val="100"/>
              </a:lnSpc>
            </a:pPr>
          </a:p>
          <a:p>
            <a:pPr marL="2848610">
              <a:lnSpc>
                <a:spcPts val="300"/>
              </a:lnSpc>
              <a:tabLst>
                <a:tab pos="3180080" algn="l"/>
              </a:tabLst>
            </a:pPr>
            <a:r>
              <a:rPr dirty="0" sz="300"/>
              <a:t>	</a:t>
            </a:r>
            <a:endParaRPr sz="300"/>
          </a:p>
          <a:p>
            <a:pPr algn="ctr" marR="213995">
              <a:lnSpc>
                <a:spcPct val="100000"/>
              </a:lnSpc>
            </a:pPr>
            <a:r>
              <a:rPr dirty="0" sz="1500" b="1">
                <a:latin typeface="Calibri"/>
                <a:cs typeface="Calibri"/>
              </a:rPr>
              <a:t>TIPP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50">
              <a:latin typeface="Times New Roman"/>
              <a:cs typeface="Times New Roman"/>
            </a:endParaRPr>
          </a:p>
          <a:p>
            <a:pPr marL="2869565">
              <a:lnSpc>
                <a:spcPts val="100"/>
              </a:lnSpc>
            </a:p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00">
              <a:latin typeface="Times New Roman"/>
              <a:cs typeface="Times New Roman"/>
            </a:endParaRPr>
          </a:p>
          <a:p>
            <a:pPr marL="2959735">
              <a:lnSpc>
                <a:spcPts val="100"/>
              </a:lnSpc>
            </a:pPr>
          </a:p>
          <a:p>
            <a:pPr marL="312420" marR="662305">
              <a:lnSpc>
                <a:spcPct val="100000"/>
              </a:lnSpc>
            </a:pPr>
            <a:r>
              <a:rPr dirty="0" sz="1400" spc="-15" i="1">
                <a:latin typeface="Calibri"/>
                <a:cs typeface="Calibri"/>
              </a:rPr>
              <a:t>Schaue</a:t>
            </a:r>
            <a:r>
              <a:rPr dirty="0" sz="1400" spc="-10" i="1">
                <a:latin typeface="Calibri"/>
                <a:cs typeface="Calibri"/>
              </a:rPr>
              <a:t>n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Si</a:t>
            </a:r>
            <a:r>
              <a:rPr dirty="0" sz="1400" spc="-10" i="1">
                <a:latin typeface="Calibri"/>
                <a:cs typeface="Calibri"/>
              </a:rPr>
              <a:t>e</a:t>
            </a:r>
            <a:r>
              <a:rPr dirty="0" sz="1400" spc="15" i="1">
                <a:latin typeface="Calibri"/>
                <a:cs typeface="Calibri"/>
              </a:rPr>
              <a:t> </a:t>
            </a:r>
            <a:r>
              <a:rPr dirty="0" sz="1400" spc="-15" i="1">
                <a:latin typeface="Calibri"/>
                <a:cs typeface="Calibri"/>
              </a:rPr>
              <a:t>be</a:t>
            </a:r>
            <a:r>
              <a:rPr dirty="0" sz="1400" spc="-5" i="1">
                <a:latin typeface="Calibri"/>
                <a:cs typeface="Calibri"/>
              </a:rPr>
              <a:t>i</a:t>
            </a:r>
            <a:r>
              <a:rPr dirty="0" sz="1400" spc="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Unsicherhei</a:t>
            </a:r>
            <a:r>
              <a:rPr dirty="0" sz="1400" spc="-30" i="1">
                <a:latin typeface="Calibri"/>
                <a:cs typeface="Calibri"/>
              </a:rPr>
              <a:t>t</a:t>
            </a:r>
            <a:r>
              <a:rPr dirty="0" sz="1400" spc="-10" i="1">
                <a:latin typeface="Calibri"/>
                <a:cs typeface="Calibri"/>
              </a:rPr>
              <a:t>en,</a:t>
            </a:r>
            <a:r>
              <a:rPr dirty="0" sz="1400" spc="5" i="1">
                <a:latin typeface="Calibri"/>
                <a:cs typeface="Calibri"/>
              </a:rPr>
              <a:t> </a:t>
            </a:r>
            <a:r>
              <a:rPr dirty="0" sz="1400" spc="-15" i="1">
                <a:latin typeface="Calibri"/>
                <a:cs typeface="Calibri"/>
              </a:rPr>
              <a:t>die</a:t>
            </a:r>
            <a:r>
              <a:rPr dirty="0" sz="1400" spc="-10" i="1">
                <a:latin typeface="Calibri"/>
                <a:cs typeface="Calibri"/>
              </a:rPr>
              <a:t> di</a:t>
            </a:r>
            <a:r>
              <a:rPr dirty="0" sz="1400" spc="-10" i="1">
                <a:latin typeface="Calibri"/>
                <a:cs typeface="Calibri"/>
              </a:rPr>
              <a:t>e</a:t>
            </a:r>
            <a:r>
              <a:rPr dirty="0" sz="1400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äußere</a:t>
            </a:r>
            <a:r>
              <a:rPr dirty="0" sz="1400" spc="10" i="1">
                <a:latin typeface="Calibri"/>
                <a:cs typeface="Calibri"/>
              </a:rPr>
              <a:t> </a:t>
            </a:r>
            <a:r>
              <a:rPr dirty="0" sz="1400" spc="-30" i="1">
                <a:latin typeface="Calibri"/>
                <a:cs typeface="Calibri"/>
              </a:rPr>
              <a:t>F</a:t>
            </a:r>
            <a:r>
              <a:rPr dirty="0" sz="1400" spc="-10" i="1">
                <a:latin typeface="Calibri"/>
                <a:cs typeface="Calibri"/>
              </a:rPr>
              <a:t>orm</a:t>
            </a:r>
            <a:r>
              <a:rPr dirty="0" sz="1400" i="1">
                <a:latin typeface="Calibri"/>
                <a:cs typeface="Calibri"/>
              </a:rPr>
              <a:t> </a:t>
            </a:r>
            <a:r>
              <a:rPr dirty="0" sz="1400" spc="-15" i="1">
                <a:latin typeface="Calibri"/>
                <a:cs typeface="Calibri"/>
              </a:rPr>
              <a:t>eine</a:t>
            </a:r>
            <a:r>
              <a:rPr dirty="0" sz="1400" spc="-5" i="1">
                <a:latin typeface="Calibri"/>
                <a:cs typeface="Calibri"/>
              </a:rPr>
              <a:t>r</a:t>
            </a:r>
            <a:r>
              <a:rPr dirty="0" sz="1400" spc="15" i="1">
                <a:latin typeface="Calibri"/>
                <a:cs typeface="Calibri"/>
              </a:rPr>
              <a:t> </a:t>
            </a:r>
            <a:r>
              <a:rPr dirty="0" sz="1400" spc="-15" i="1">
                <a:latin typeface="Calibri"/>
                <a:cs typeface="Calibri"/>
              </a:rPr>
              <a:t>Arbei</a:t>
            </a:r>
            <a:r>
              <a:rPr dirty="0" sz="1400" spc="-5" i="1">
                <a:latin typeface="Calibri"/>
                <a:cs typeface="Calibri"/>
              </a:rPr>
              <a:t>t</a:t>
            </a:r>
            <a:r>
              <a:rPr dirty="0" sz="1400" spc="10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b</a:t>
            </a:r>
            <a:r>
              <a:rPr dirty="0" sz="1400" spc="-20" i="1">
                <a:latin typeface="Calibri"/>
                <a:cs typeface="Calibri"/>
              </a:rPr>
              <a:t>e</a:t>
            </a:r>
            <a:r>
              <a:rPr dirty="0" sz="1400" spc="-10" i="1">
                <a:latin typeface="Calibri"/>
                <a:cs typeface="Calibri"/>
              </a:rPr>
              <a:t>tref</a:t>
            </a:r>
            <a:r>
              <a:rPr dirty="0" sz="1400" spc="-30" i="1">
                <a:latin typeface="Calibri"/>
                <a:cs typeface="Calibri"/>
              </a:rPr>
              <a:t>f</a:t>
            </a:r>
            <a:r>
              <a:rPr dirty="0" sz="1400" spc="-15" i="1">
                <a:latin typeface="Calibri"/>
                <a:cs typeface="Calibri"/>
              </a:rPr>
              <a:t>e</a:t>
            </a:r>
            <a:r>
              <a:rPr dirty="0" sz="1400" spc="-10" i="1">
                <a:latin typeface="Calibri"/>
                <a:cs typeface="Calibri"/>
              </a:rPr>
              <a:t>n,</a:t>
            </a:r>
            <a:r>
              <a:rPr dirty="0" sz="1400" spc="-5" i="1">
                <a:latin typeface="Calibri"/>
                <a:cs typeface="Calibri"/>
              </a:rPr>
              <a:t> </a:t>
            </a:r>
            <a:r>
              <a:rPr dirty="0" sz="1400" spc="-5" i="1">
                <a:latin typeface="Calibri"/>
                <a:cs typeface="Calibri"/>
              </a:rPr>
              <a:t>    </a:t>
            </a:r>
            <a:r>
              <a:rPr dirty="0" sz="1400" spc="-10" i="1">
                <a:latin typeface="Calibri"/>
                <a:cs typeface="Calibri"/>
              </a:rPr>
              <a:t>i</a:t>
            </a:r>
            <a:r>
              <a:rPr dirty="0" sz="1400" spc="-10" i="1">
                <a:latin typeface="Calibri"/>
                <a:cs typeface="Calibri"/>
              </a:rPr>
              <a:t>n</a:t>
            </a:r>
            <a:r>
              <a:rPr dirty="0" sz="1400" spc="-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ei</a:t>
            </a:r>
            <a:r>
              <a:rPr dirty="0" sz="1400" spc="-10" i="1">
                <a:latin typeface="Calibri"/>
                <a:cs typeface="Calibri"/>
              </a:rPr>
              <a:t>n</a:t>
            </a:r>
            <a:r>
              <a:rPr dirty="0" sz="1400" spc="10" i="1">
                <a:latin typeface="Calibri"/>
                <a:cs typeface="Calibri"/>
              </a:rPr>
              <a:t> </a:t>
            </a:r>
            <a:r>
              <a:rPr dirty="0" sz="1400" spc="-15" i="1">
                <a:latin typeface="Calibri"/>
                <a:cs typeface="Calibri"/>
              </a:rPr>
              <a:t>beliebige</a:t>
            </a:r>
            <a:r>
              <a:rPr dirty="0" sz="1400" spc="-10" i="1">
                <a:latin typeface="Calibri"/>
                <a:cs typeface="Calibri"/>
              </a:rPr>
              <a:t>s</a:t>
            </a:r>
            <a:r>
              <a:rPr dirty="0" sz="1400" spc="10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Buch</a:t>
            </a:r>
            <a:r>
              <a:rPr dirty="0" sz="1400" spc="-5" i="1">
                <a:latin typeface="Calibri"/>
                <a:cs typeface="Calibri"/>
              </a:rPr>
              <a:t> </a:t>
            </a:r>
            <a:r>
              <a:rPr dirty="0" sz="1400" spc="-15" i="1">
                <a:latin typeface="Calibri"/>
                <a:cs typeface="Calibri"/>
              </a:rPr>
              <a:t>eine</a:t>
            </a:r>
            <a:r>
              <a:rPr dirty="0" sz="1400" spc="-10" i="1">
                <a:latin typeface="Calibri"/>
                <a:cs typeface="Calibri"/>
              </a:rPr>
              <a:t>s</a:t>
            </a:r>
            <a:r>
              <a:rPr dirty="0" sz="1400" spc="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gu</a:t>
            </a:r>
            <a:r>
              <a:rPr dirty="0" sz="1400" spc="-25" i="1">
                <a:latin typeface="Calibri"/>
                <a:cs typeface="Calibri"/>
              </a:rPr>
              <a:t>t</a:t>
            </a:r>
            <a:r>
              <a:rPr dirty="0" sz="1400" spc="-10" i="1">
                <a:latin typeface="Calibri"/>
                <a:cs typeface="Calibri"/>
              </a:rPr>
              <a:t>en</a:t>
            </a:r>
            <a:r>
              <a:rPr dirty="0" sz="1400" spc="-5" i="1">
                <a:latin typeface="Calibri"/>
                <a:cs typeface="Calibri"/>
              </a:rPr>
              <a:t> </a:t>
            </a:r>
            <a:r>
              <a:rPr dirty="0" sz="1400" spc="-30" i="1">
                <a:latin typeface="Calibri"/>
                <a:cs typeface="Calibri"/>
              </a:rPr>
              <a:t>F</a:t>
            </a:r>
            <a:r>
              <a:rPr dirty="0" sz="1400" spc="-10" i="1">
                <a:latin typeface="Calibri"/>
                <a:cs typeface="Calibri"/>
              </a:rPr>
              <a:t>ach</a:t>
            </a:r>
            <a:r>
              <a:rPr dirty="0" sz="1400" spc="-5" i="1">
                <a:latin typeface="Calibri"/>
                <a:cs typeface="Calibri"/>
              </a:rPr>
              <a:t>‐ </a:t>
            </a:r>
            <a:r>
              <a:rPr dirty="0" sz="1400" spc="-10" i="1">
                <a:latin typeface="Calibri"/>
                <a:cs typeface="Calibri"/>
              </a:rPr>
              <a:t>verlages.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spc="-15" i="1">
                <a:latin typeface="Calibri"/>
                <a:cs typeface="Calibri"/>
              </a:rPr>
              <a:t>Wi</a:t>
            </a:r>
            <a:r>
              <a:rPr dirty="0" sz="1400" spc="-10" i="1">
                <a:latin typeface="Calibri"/>
                <a:cs typeface="Calibri"/>
              </a:rPr>
              <a:t>e</a:t>
            </a:r>
            <a:r>
              <a:rPr dirty="0" sz="1400" spc="20" i="1">
                <a:latin typeface="Calibri"/>
                <a:cs typeface="Calibri"/>
              </a:rPr>
              <a:t> </a:t>
            </a:r>
            <a:r>
              <a:rPr dirty="0" sz="1400" spc="-15" i="1">
                <a:latin typeface="Calibri"/>
                <a:cs typeface="Calibri"/>
              </a:rPr>
              <a:t>e</a:t>
            </a:r>
            <a:r>
              <a:rPr dirty="0" sz="1400" spc="-10" i="1">
                <a:latin typeface="Calibri"/>
                <a:cs typeface="Calibri"/>
              </a:rPr>
              <a:t>s</a:t>
            </a:r>
            <a:r>
              <a:rPr dirty="0" sz="1400" spc="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dort</a:t>
            </a:r>
            <a:r>
              <a:rPr dirty="0" sz="1400" spc="-5" i="1">
                <a:latin typeface="Calibri"/>
                <a:cs typeface="Calibri"/>
              </a:rPr>
              <a:t> </a:t>
            </a:r>
            <a:r>
              <a:rPr dirty="0" sz="1400" spc="-15" i="1">
                <a:latin typeface="Calibri"/>
                <a:cs typeface="Calibri"/>
              </a:rPr>
              <a:t>gemac</a:t>
            </a:r>
            <a:r>
              <a:rPr dirty="0" sz="1400" spc="-20" i="1">
                <a:latin typeface="Calibri"/>
                <a:cs typeface="Calibri"/>
              </a:rPr>
              <a:t>h</a:t>
            </a:r>
            <a:r>
              <a:rPr dirty="0" sz="1400" spc="-5" i="1">
                <a:latin typeface="Calibri"/>
                <a:cs typeface="Calibri"/>
              </a:rPr>
              <a:t>t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i</a:t>
            </a:r>
            <a:r>
              <a:rPr dirty="0" sz="1400" spc="-30" i="1">
                <a:latin typeface="Calibri"/>
                <a:cs typeface="Calibri"/>
              </a:rPr>
              <a:t>s</a:t>
            </a:r>
            <a:r>
              <a:rPr dirty="0" sz="1400" spc="-10" i="1">
                <a:latin typeface="Calibri"/>
                <a:cs typeface="Calibri"/>
              </a:rPr>
              <a:t>t,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spc="-60" i="1">
                <a:latin typeface="Calibri"/>
                <a:cs typeface="Calibri"/>
              </a:rPr>
              <a:t>k</a:t>
            </a:r>
            <a:r>
              <a:rPr dirty="0" sz="1400" spc="-10" i="1">
                <a:latin typeface="Calibri"/>
                <a:cs typeface="Calibri"/>
              </a:rPr>
              <a:t>ön</a:t>
            </a:r>
            <a:r>
              <a:rPr dirty="0" sz="1400" spc="-15" i="1">
                <a:latin typeface="Calibri"/>
                <a:cs typeface="Calibri"/>
              </a:rPr>
              <a:t>ne</a:t>
            </a:r>
            <a:r>
              <a:rPr dirty="0" sz="1400" spc="-10" i="1">
                <a:latin typeface="Calibri"/>
                <a:cs typeface="Calibri"/>
              </a:rPr>
              <a:t>n</a:t>
            </a:r>
            <a:r>
              <a:rPr dirty="0" sz="1400" spc="-2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auch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Si</a:t>
            </a:r>
            <a:r>
              <a:rPr dirty="0" sz="1400" spc="-10" i="1">
                <a:latin typeface="Calibri"/>
                <a:cs typeface="Calibri"/>
              </a:rPr>
              <a:t>e</a:t>
            </a:r>
            <a:r>
              <a:rPr dirty="0" sz="1400" spc="15" i="1">
                <a:latin typeface="Calibri"/>
                <a:cs typeface="Calibri"/>
              </a:rPr>
              <a:t> </a:t>
            </a:r>
            <a:r>
              <a:rPr dirty="0" sz="1400" spc="-15" i="1">
                <a:latin typeface="Calibri"/>
                <a:cs typeface="Calibri"/>
              </a:rPr>
              <a:t>e</a:t>
            </a:r>
            <a:r>
              <a:rPr dirty="0" sz="1400" spc="-10" i="1">
                <a:latin typeface="Calibri"/>
                <a:cs typeface="Calibri"/>
              </a:rPr>
              <a:t>s</a:t>
            </a:r>
            <a:r>
              <a:rPr dirty="0" sz="1400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machen.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21</a:t>
            </a:fld>
          </a:p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3" y="0"/>
            <a:ext cx="10690225" cy="839469"/>
          </a:xfrm>
          <a:custGeom>
            <a:avLst/>
            <a:gdLst/>
            <a:ahLst/>
            <a:cxnLst/>
            <a:rect l="l" t="t" r="r" b="b"/>
            <a:pathLst>
              <a:path w="10690225" h="839469">
                <a:moveTo>
                  <a:pt x="0" y="0"/>
                </a:moveTo>
                <a:lnTo>
                  <a:pt x="0" y="838962"/>
                </a:lnTo>
                <a:lnTo>
                  <a:pt x="10690098" y="838961"/>
                </a:lnTo>
                <a:lnTo>
                  <a:pt x="10690098" y="0"/>
                </a:lnTo>
                <a:lnTo>
                  <a:pt x="0" y="0"/>
                </a:lnTo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3821" y="605027"/>
            <a:ext cx="5685155" cy="234315"/>
          </a:xfrm>
          <a:custGeom>
            <a:avLst/>
            <a:gdLst/>
            <a:ahLst/>
            <a:cxnLst/>
            <a:rect l="l" t="t" r="r" b="b"/>
            <a:pathLst>
              <a:path w="5685155" h="234315">
                <a:moveTo>
                  <a:pt x="5684667" y="233933"/>
                </a:moveTo>
                <a:lnTo>
                  <a:pt x="5662090" y="200143"/>
                </a:lnTo>
                <a:lnTo>
                  <a:pt x="5613156" y="143160"/>
                </a:lnTo>
                <a:lnTo>
                  <a:pt x="5556129" y="94292"/>
                </a:lnTo>
                <a:lnTo>
                  <a:pt x="5492025" y="54541"/>
                </a:lnTo>
                <a:lnTo>
                  <a:pt x="5421858" y="24908"/>
                </a:lnTo>
                <a:lnTo>
                  <a:pt x="5384819" y="14198"/>
                </a:lnTo>
                <a:lnTo>
                  <a:pt x="5346645" y="6393"/>
                </a:lnTo>
                <a:lnTo>
                  <a:pt x="5307462" y="1619"/>
                </a:lnTo>
                <a:lnTo>
                  <a:pt x="5267398" y="0"/>
                </a:lnTo>
                <a:lnTo>
                  <a:pt x="417268" y="0"/>
                </a:lnTo>
                <a:lnTo>
                  <a:pt x="377204" y="1619"/>
                </a:lnTo>
                <a:lnTo>
                  <a:pt x="338022" y="6393"/>
                </a:lnTo>
                <a:lnTo>
                  <a:pt x="299847" y="14198"/>
                </a:lnTo>
                <a:lnTo>
                  <a:pt x="262808" y="24908"/>
                </a:lnTo>
                <a:lnTo>
                  <a:pt x="227030" y="38397"/>
                </a:lnTo>
                <a:lnTo>
                  <a:pt x="159768" y="73215"/>
                </a:lnTo>
                <a:lnTo>
                  <a:pt x="99076" y="117649"/>
                </a:lnTo>
                <a:lnTo>
                  <a:pt x="45968" y="170700"/>
                </a:lnTo>
                <a:lnTo>
                  <a:pt x="1461" y="231365"/>
                </a:lnTo>
                <a:lnTo>
                  <a:pt x="0" y="233933"/>
                </a:lnTo>
                <a:lnTo>
                  <a:pt x="5684667" y="23393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58373" y="684680"/>
            <a:ext cx="1449705" cy="299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50" spc="50" b="1" i="1">
                <a:latin typeface="Times New Roman"/>
                <a:cs typeface="Times New Roman"/>
              </a:rPr>
              <a:t>Easy</a:t>
            </a:r>
            <a:r>
              <a:rPr dirty="0" sz="2150" spc="20" b="1" i="1">
                <a:latin typeface="Times New Roman"/>
                <a:cs typeface="Times New Roman"/>
              </a:rPr>
              <a:t> </a:t>
            </a:r>
            <a:r>
              <a:rPr dirty="0" sz="2150" spc="-215" b="1" i="1">
                <a:latin typeface="Times New Roman"/>
                <a:cs typeface="Times New Roman"/>
              </a:rPr>
              <a:t>P</a:t>
            </a:r>
            <a:r>
              <a:rPr dirty="0" sz="2150" spc="110" b="1" i="1">
                <a:latin typeface="Times New Roman"/>
                <a:cs typeface="Times New Roman"/>
              </a:rPr>
              <a:t>a</a:t>
            </a:r>
            <a:r>
              <a:rPr dirty="0" sz="2150" spc="5" b="1" i="1">
                <a:latin typeface="Times New Roman"/>
                <a:cs typeface="Times New Roman"/>
              </a:rPr>
              <a:t>pers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03" y="838961"/>
            <a:ext cx="10690225" cy="839469"/>
          </a:xfrm>
          <a:custGeom>
            <a:avLst/>
            <a:gdLst/>
            <a:ahLst/>
            <a:cxnLst/>
            <a:rect l="l" t="t" r="r" b="b"/>
            <a:pathLst>
              <a:path w="10690225" h="839469">
                <a:moveTo>
                  <a:pt x="0" y="0"/>
                </a:moveTo>
                <a:lnTo>
                  <a:pt x="0" y="838962"/>
                </a:lnTo>
                <a:lnTo>
                  <a:pt x="10690098" y="838962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1885" y="838961"/>
            <a:ext cx="5828665" cy="839469"/>
          </a:xfrm>
          <a:custGeom>
            <a:avLst/>
            <a:gdLst/>
            <a:ahLst/>
            <a:cxnLst/>
            <a:rect l="l" t="t" r="r" b="b"/>
            <a:pathLst>
              <a:path w="5828665" h="839469">
                <a:moveTo>
                  <a:pt x="5828538" y="838962"/>
                </a:moveTo>
                <a:lnTo>
                  <a:pt x="5828538" y="255270"/>
                </a:lnTo>
                <a:lnTo>
                  <a:pt x="5826913" y="215103"/>
                </a:lnTo>
                <a:lnTo>
                  <a:pt x="5822123" y="175838"/>
                </a:lnTo>
                <a:lnTo>
                  <a:pt x="5814295" y="137601"/>
                </a:lnTo>
                <a:lnTo>
                  <a:pt x="5803556" y="100516"/>
                </a:lnTo>
                <a:lnTo>
                  <a:pt x="5790033" y="64710"/>
                </a:lnTo>
                <a:lnTo>
                  <a:pt x="5756602" y="0"/>
                </a:lnTo>
                <a:lnTo>
                  <a:pt x="71935" y="0"/>
                </a:lnTo>
                <a:lnTo>
                  <a:pt x="38504" y="64710"/>
                </a:lnTo>
                <a:lnTo>
                  <a:pt x="24981" y="100516"/>
                </a:lnTo>
                <a:lnTo>
                  <a:pt x="14242" y="137601"/>
                </a:lnTo>
                <a:lnTo>
                  <a:pt x="6414" y="175838"/>
                </a:lnTo>
                <a:lnTo>
                  <a:pt x="1624" y="215103"/>
                </a:lnTo>
                <a:lnTo>
                  <a:pt x="0" y="255270"/>
                </a:lnTo>
                <a:lnTo>
                  <a:pt x="0" y="838962"/>
                </a:lnTo>
                <a:lnTo>
                  <a:pt x="5828538" y="83896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1885" y="1081277"/>
            <a:ext cx="6139815" cy="596900"/>
          </a:xfrm>
          <a:custGeom>
            <a:avLst/>
            <a:gdLst/>
            <a:ahLst/>
            <a:cxnLst/>
            <a:rect l="l" t="t" r="r" b="b"/>
            <a:pathLst>
              <a:path w="6139815" h="596900">
                <a:moveTo>
                  <a:pt x="6139434" y="596646"/>
                </a:moveTo>
                <a:lnTo>
                  <a:pt x="6139434" y="435864"/>
                </a:lnTo>
                <a:lnTo>
                  <a:pt x="6137984" y="400106"/>
                </a:lnTo>
                <a:lnTo>
                  <a:pt x="6126724" y="331097"/>
                </a:lnTo>
                <a:lnTo>
                  <a:pt x="6105072" y="266176"/>
                </a:lnTo>
                <a:lnTo>
                  <a:pt x="6073933" y="206237"/>
                </a:lnTo>
                <a:lnTo>
                  <a:pt x="6034213" y="152179"/>
                </a:lnTo>
                <a:lnTo>
                  <a:pt x="5986816" y="104896"/>
                </a:lnTo>
                <a:lnTo>
                  <a:pt x="5932648" y="65285"/>
                </a:lnTo>
                <a:lnTo>
                  <a:pt x="5872614" y="34242"/>
                </a:lnTo>
                <a:lnTo>
                  <a:pt x="5807620" y="12663"/>
                </a:lnTo>
                <a:lnTo>
                  <a:pt x="5738570" y="1444"/>
                </a:lnTo>
                <a:lnTo>
                  <a:pt x="5702808" y="0"/>
                </a:lnTo>
                <a:lnTo>
                  <a:pt x="436626" y="0"/>
                </a:lnTo>
                <a:lnTo>
                  <a:pt x="365888" y="5702"/>
                </a:lnTo>
                <a:lnTo>
                  <a:pt x="298752" y="22213"/>
                </a:lnTo>
                <a:lnTo>
                  <a:pt x="236125" y="48636"/>
                </a:lnTo>
                <a:lnTo>
                  <a:pt x="178911" y="84076"/>
                </a:lnTo>
                <a:lnTo>
                  <a:pt x="128015" y="127635"/>
                </a:lnTo>
                <a:lnTo>
                  <a:pt x="84344" y="178417"/>
                </a:lnTo>
                <a:lnTo>
                  <a:pt x="48801" y="235528"/>
                </a:lnTo>
                <a:lnTo>
                  <a:pt x="22293" y="298070"/>
                </a:lnTo>
                <a:lnTo>
                  <a:pt x="5724" y="365147"/>
                </a:lnTo>
                <a:lnTo>
                  <a:pt x="0" y="435864"/>
                </a:lnTo>
                <a:lnTo>
                  <a:pt x="0" y="596646"/>
                </a:lnTo>
                <a:lnTo>
                  <a:pt x="6139434" y="5966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03" y="1677161"/>
            <a:ext cx="0" cy="840105"/>
          </a:xfrm>
          <a:custGeom>
            <a:avLst/>
            <a:gdLst/>
            <a:ahLst/>
            <a:cxnLst/>
            <a:rect l="l" t="t" r="r" b="b"/>
            <a:pathLst>
              <a:path w="0" h="840105">
                <a:moveTo>
                  <a:pt x="0" y="0"/>
                </a:moveTo>
                <a:lnTo>
                  <a:pt x="0" y="8397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01319" y="1677161"/>
            <a:ext cx="3790315" cy="840105"/>
          </a:xfrm>
          <a:custGeom>
            <a:avLst/>
            <a:gdLst/>
            <a:ahLst/>
            <a:cxnLst/>
            <a:rect l="l" t="t" r="r" b="b"/>
            <a:pathLst>
              <a:path w="3790315" h="840105">
                <a:moveTo>
                  <a:pt x="0" y="0"/>
                </a:moveTo>
                <a:lnTo>
                  <a:pt x="0" y="839724"/>
                </a:lnTo>
                <a:lnTo>
                  <a:pt x="3790182" y="839724"/>
                </a:lnTo>
                <a:lnTo>
                  <a:pt x="3790182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03" y="1677161"/>
            <a:ext cx="760730" cy="840105"/>
          </a:xfrm>
          <a:custGeom>
            <a:avLst/>
            <a:gdLst/>
            <a:ahLst/>
            <a:cxnLst/>
            <a:rect l="l" t="t" r="r" b="b"/>
            <a:pathLst>
              <a:path w="760730" h="840105">
                <a:moveTo>
                  <a:pt x="0" y="0"/>
                </a:moveTo>
                <a:lnTo>
                  <a:pt x="0" y="839724"/>
                </a:lnTo>
                <a:lnTo>
                  <a:pt x="760481" y="839724"/>
                </a:lnTo>
                <a:lnTo>
                  <a:pt x="760481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1885" y="1677923"/>
            <a:ext cx="0" cy="839469"/>
          </a:xfrm>
          <a:custGeom>
            <a:avLst/>
            <a:gdLst/>
            <a:ahLst/>
            <a:cxnLst/>
            <a:rect l="l" t="t" r="r" b="b"/>
            <a:pathLst>
              <a:path w="0" h="839469">
                <a:moveTo>
                  <a:pt x="0" y="0"/>
                </a:moveTo>
                <a:lnTo>
                  <a:pt x="0" y="83896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1885" y="1677924"/>
            <a:ext cx="6139815" cy="839469"/>
          </a:xfrm>
          <a:custGeom>
            <a:avLst/>
            <a:gdLst/>
            <a:ahLst/>
            <a:cxnLst/>
            <a:rect l="l" t="t" r="r" b="b"/>
            <a:pathLst>
              <a:path w="6139815" h="839469">
                <a:moveTo>
                  <a:pt x="0" y="0"/>
                </a:moveTo>
                <a:lnTo>
                  <a:pt x="6139434" y="0"/>
                </a:lnTo>
                <a:lnTo>
                  <a:pt x="6139434" y="838962"/>
                </a:lnTo>
                <a:lnTo>
                  <a:pt x="0" y="8389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03" y="2516123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03" y="2516885"/>
            <a:ext cx="6589395" cy="839469"/>
          </a:xfrm>
          <a:custGeom>
            <a:avLst/>
            <a:gdLst/>
            <a:ahLst/>
            <a:cxnLst/>
            <a:rect l="l" t="t" r="r" b="b"/>
            <a:pathLst>
              <a:path w="6589395" h="839470">
                <a:moveTo>
                  <a:pt x="867499" y="838962"/>
                </a:moveTo>
                <a:lnTo>
                  <a:pt x="833879" y="792000"/>
                </a:lnTo>
                <a:lnTo>
                  <a:pt x="798986" y="724721"/>
                </a:lnTo>
                <a:lnTo>
                  <a:pt x="785463" y="688915"/>
                </a:lnTo>
                <a:lnTo>
                  <a:pt x="774724" y="651830"/>
                </a:lnTo>
                <a:lnTo>
                  <a:pt x="766896" y="613593"/>
                </a:lnTo>
                <a:lnTo>
                  <a:pt x="762106" y="574329"/>
                </a:lnTo>
                <a:lnTo>
                  <a:pt x="760481" y="534162"/>
                </a:lnTo>
                <a:lnTo>
                  <a:pt x="760481" y="0"/>
                </a:lnTo>
                <a:lnTo>
                  <a:pt x="0" y="0"/>
                </a:lnTo>
                <a:lnTo>
                  <a:pt x="0" y="838962"/>
                </a:lnTo>
                <a:lnTo>
                  <a:pt x="867499" y="838962"/>
                </a:lnTo>
                <a:close/>
              </a:path>
              <a:path w="6589395" h="839470">
                <a:moveTo>
                  <a:pt x="6589019" y="534162"/>
                </a:moveTo>
                <a:lnTo>
                  <a:pt x="6589019" y="0"/>
                </a:lnTo>
                <a:lnTo>
                  <a:pt x="760481" y="0"/>
                </a:lnTo>
                <a:lnTo>
                  <a:pt x="867499" y="838962"/>
                </a:lnTo>
                <a:lnTo>
                  <a:pt x="6482002" y="838962"/>
                </a:lnTo>
                <a:lnTo>
                  <a:pt x="6515622" y="792000"/>
                </a:lnTo>
                <a:lnTo>
                  <a:pt x="6550515" y="724721"/>
                </a:lnTo>
                <a:lnTo>
                  <a:pt x="6564038" y="688915"/>
                </a:lnTo>
                <a:lnTo>
                  <a:pt x="6574777" y="651830"/>
                </a:lnTo>
                <a:lnTo>
                  <a:pt x="6582605" y="613593"/>
                </a:lnTo>
                <a:lnTo>
                  <a:pt x="6587395" y="574329"/>
                </a:lnTo>
                <a:lnTo>
                  <a:pt x="6589019" y="53416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61885" y="2516886"/>
            <a:ext cx="6139815" cy="839469"/>
          </a:xfrm>
          <a:custGeom>
            <a:avLst/>
            <a:gdLst/>
            <a:ahLst/>
            <a:cxnLst/>
            <a:rect l="l" t="t" r="r" b="b"/>
            <a:pathLst>
              <a:path w="6139815" h="839470">
                <a:moveTo>
                  <a:pt x="6139434" y="745997"/>
                </a:moveTo>
                <a:lnTo>
                  <a:pt x="6139434" y="0"/>
                </a:lnTo>
                <a:lnTo>
                  <a:pt x="0" y="0"/>
                </a:lnTo>
                <a:lnTo>
                  <a:pt x="0" y="745997"/>
                </a:lnTo>
                <a:lnTo>
                  <a:pt x="1449" y="781760"/>
                </a:lnTo>
                <a:lnTo>
                  <a:pt x="5724" y="816735"/>
                </a:lnTo>
                <a:lnTo>
                  <a:pt x="10280" y="838962"/>
                </a:lnTo>
                <a:lnTo>
                  <a:pt x="6129153" y="838961"/>
                </a:lnTo>
                <a:lnTo>
                  <a:pt x="6133709" y="816735"/>
                </a:lnTo>
                <a:lnTo>
                  <a:pt x="6137984" y="781760"/>
                </a:lnTo>
                <a:lnTo>
                  <a:pt x="6139434" y="745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03" y="3355085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68902" y="3355847"/>
            <a:ext cx="5614670" cy="184785"/>
          </a:xfrm>
          <a:custGeom>
            <a:avLst/>
            <a:gdLst/>
            <a:ahLst/>
            <a:cxnLst/>
            <a:rect l="l" t="t" r="r" b="b"/>
            <a:pathLst>
              <a:path w="5614670" h="184785">
                <a:moveTo>
                  <a:pt x="5614503" y="0"/>
                </a:moveTo>
                <a:lnTo>
                  <a:pt x="0" y="0"/>
                </a:lnTo>
                <a:lnTo>
                  <a:pt x="10887" y="13703"/>
                </a:lnTo>
                <a:lnTo>
                  <a:pt x="36429" y="41243"/>
                </a:lnTo>
                <a:lnTo>
                  <a:pt x="93455" y="90111"/>
                </a:lnTo>
                <a:lnTo>
                  <a:pt x="157559" y="129862"/>
                </a:lnTo>
                <a:lnTo>
                  <a:pt x="227726" y="159495"/>
                </a:lnTo>
                <a:lnTo>
                  <a:pt x="264765" y="170205"/>
                </a:lnTo>
                <a:lnTo>
                  <a:pt x="302940" y="178010"/>
                </a:lnTo>
                <a:lnTo>
                  <a:pt x="342122" y="182784"/>
                </a:lnTo>
                <a:lnTo>
                  <a:pt x="382186" y="184404"/>
                </a:lnTo>
                <a:lnTo>
                  <a:pt x="5232316" y="184404"/>
                </a:lnTo>
                <a:lnTo>
                  <a:pt x="5272380" y="182784"/>
                </a:lnTo>
                <a:lnTo>
                  <a:pt x="5311563" y="178010"/>
                </a:lnTo>
                <a:lnTo>
                  <a:pt x="5349737" y="170205"/>
                </a:lnTo>
                <a:lnTo>
                  <a:pt x="5386777" y="159495"/>
                </a:lnTo>
                <a:lnTo>
                  <a:pt x="5422554" y="146006"/>
                </a:lnTo>
                <a:lnTo>
                  <a:pt x="5489816" y="111188"/>
                </a:lnTo>
                <a:lnTo>
                  <a:pt x="5550509" y="66754"/>
                </a:lnTo>
                <a:lnTo>
                  <a:pt x="5603616" y="13703"/>
                </a:lnTo>
                <a:lnTo>
                  <a:pt x="561450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72166" y="3355848"/>
            <a:ext cx="6119495" cy="344170"/>
          </a:xfrm>
          <a:custGeom>
            <a:avLst/>
            <a:gdLst/>
            <a:ahLst/>
            <a:cxnLst/>
            <a:rect l="l" t="t" r="r" b="b"/>
            <a:pathLst>
              <a:path w="6119495" h="344170">
                <a:moveTo>
                  <a:pt x="6118872" y="0"/>
                </a:moveTo>
                <a:lnTo>
                  <a:pt x="0" y="0"/>
                </a:lnTo>
                <a:lnTo>
                  <a:pt x="2428" y="11848"/>
                </a:lnTo>
                <a:lnTo>
                  <a:pt x="12012" y="44909"/>
                </a:lnTo>
                <a:lnTo>
                  <a:pt x="38520" y="107536"/>
                </a:lnTo>
                <a:lnTo>
                  <a:pt x="74063" y="164750"/>
                </a:lnTo>
                <a:lnTo>
                  <a:pt x="117735" y="215645"/>
                </a:lnTo>
                <a:lnTo>
                  <a:pt x="168630" y="259317"/>
                </a:lnTo>
                <a:lnTo>
                  <a:pt x="225844" y="294860"/>
                </a:lnTo>
                <a:lnTo>
                  <a:pt x="288472" y="321368"/>
                </a:lnTo>
                <a:lnTo>
                  <a:pt x="355607" y="337937"/>
                </a:lnTo>
                <a:lnTo>
                  <a:pt x="426345" y="343661"/>
                </a:lnTo>
                <a:lnTo>
                  <a:pt x="5692527" y="343661"/>
                </a:lnTo>
                <a:lnTo>
                  <a:pt x="5763265" y="337937"/>
                </a:lnTo>
                <a:lnTo>
                  <a:pt x="5830400" y="321368"/>
                </a:lnTo>
                <a:lnTo>
                  <a:pt x="5893027" y="294860"/>
                </a:lnTo>
                <a:lnTo>
                  <a:pt x="5950241" y="259317"/>
                </a:lnTo>
                <a:lnTo>
                  <a:pt x="6001137" y="215645"/>
                </a:lnTo>
                <a:lnTo>
                  <a:pt x="6044809" y="164750"/>
                </a:lnTo>
                <a:lnTo>
                  <a:pt x="6080351" y="107536"/>
                </a:lnTo>
                <a:lnTo>
                  <a:pt x="6106860" y="44909"/>
                </a:lnTo>
                <a:lnTo>
                  <a:pt x="6118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58373" y="1283271"/>
            <a:ext cx="5455920" cy="2217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21945">
              <a:lnSpc>
                <a:spcPct val="100499"/>
              </a:lnSpc>
            </a:pPr>
            <a:r>
              <a:rPr dirty="0" sz="1500" spc="-30" i="1">
                <a:latin typeface="Calibri"/>
                <a:cs typeface="Calibri"/>
              </a:rPr>
              <a:t>E</a:t>
            </a:r>
            <a:r>
              <a:rPr dirty="0" sz="1500" spc="-5" i="1">
                <a:latin typeface="Calibri"/>
                <a:cs typeface="Calibri"/>
              </a:rPr>
              <a:t>a</a:t>
            </a:r>
            <a:r>
              <a:rPr dirty="0" sz="1500" spc="-30" i="1">
                <a:latin typeface="Calibri"/>
                <a:cs typeface="Calibri"/>
              </a:rPr>
              <a:t>s</a:t>
            </a:r>
            <a:r>
              <a:rPr dirty="0" sz="1500" i="1">
                <a:latin typeface="Calibri"/>
                <a:cs typeface="Calibri"/>
              </a:rPr>
              <a:t>y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spc="-30" i="1">
                <a:latin typeface="Calibri"/>
                <a:cs typeface="Calibri"/>
              </a:rPr>
              <a:t>P</a:t>
            </a:r>
            <a:r>
              <a:rPr dirty="0" sz="1500" spc="-5" i="1">
                <a:latin typeface="Calibri"/>
                <a:cs typeface="Calibri"/>
              </a:rPr>
              <a:t>aper</a:t>
            </a:r>
            <a:r>
              <a:rPr dirty="0" sz="1500" i="1">
                <a:latin typeface="Calibri"/>
                <a:cs typeface="Calibri"/>
              </a:rPr>
              <a:t>s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sind als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digi</a:t>
            </a:r>
            <a:r>
              <a:rPr dirty="0" sz="1500" spc="-15" b="1">
                <a:latin typeface="Calibri"/>
                <a:cs typeface="Calibri"/>
              </a:rPr>
              <a:t>t</a:t>
            </a:r>
            <a:r>
              <a:rPr dirty="0" sz="1500" b="1">
                <a:latin typeface="Calibri"/>
                <a:cs typeface="Calibri"/>
              </a:rPr>
              <a:t>ales</a:t>
            </a:r>
            <a:r>
              <a:rPr dirty="0" sz="1500" spc="-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P</a:t>
            </a:r>
            <a:r>
              <a:rPr dirty="0" sz="1500" spc="-20" b="1">
                <a:latin typeface="Calibri"/>
                <a:cs typeface="Calibri"/>
              </a:rPr>
              <a:t>r</a:t>
            </a:r>
            <a:r>
              <a:rPr dirty="0" sz="1500" b="1">
                <a:latin typeface="Calibri"/>
                <a:cs typeface="Calibri"/>
              </a:rPr>
              <a:t>odu</a:t>
            </a:r>
            <a:r>
              <a:rPr dirty="0" sz="1500" spc="-10" b="1">
                <a:latin typeface="Calibri"/>
                <a:cs typeface="Calibri"/>
              </a:rPr>
              <a:t>k</a:t>
            </a:r>
            <a:r>
              <a:rPr dirty="0" sz="1500" b="1">
                <a:latin typeface="Calibri"/>
                <a:cs typeface="Calibri"/>
              </a:rPr>
              <a:t>t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damit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für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einen</a:t>
            </a:r>
            <a:r>
              <a:rPr dirty="0" sz="1500">
                <a:latin typeface="Calibri"/>
                <a:cs typeface="Calibri"/>
              </a:rPr>
              <a:t> Ausdruck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ipiert.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Sch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eiben</a:t>
            </a:r>
            <a:r>
              <a:rPr dirty="0" sz="1500" spc="-5">
                <a:latin typeface="Calibri"/>
                <a:cs typeface="Calibri"/>
              </a:rPr>
              <a:t> 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sic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he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au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für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wic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ig</a:t>
            </a:r>
            <a:r>
              <a:rPr dirty="0" sz="1500">
                <a:latin typeface="Calibri"/>
                <a:cs typeface="Calibri"/>
              </a:rPr>
              <a:t> 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ac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en, </a:t>
            </a:r>
            <a:r>
              <a:rPr dirty="0" sz="1500" spc="-5">
                <a:latin typeface="Calibri"/>
                <a:cs typeface="Calibri"/>
              </a:rPr>
              <a:t>ode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noc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besser: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Sch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eiben</a:t>
            </a:r>
            <a:r>
              <a:rPr dirty="0" sz="1500" spc="-5">
                <a:latin typeface="Calibri"/>
                <a:cs typeface="Calibri"/>
              </a:rPr>
              <a:t> 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Ih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enes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‚</a:t>
            </a:r>
            <a:r>
              <a:rPr dirty="0" sz="1500" spc="-30" i="1">
                <a:latin typeface="Calibri"/>
                <a:cs typeface="Calibri"/>
              </a:rPr>
              <a:t>P</a:t>
            </a:r>
            <a:r>
              <a:rPr dirty="0" sz="1500" i="1">
                <a:latin typeface="Calibri"/>
                <a:cs typeface="Calibri"/>
              </a:rPr>
              <a:t>ape</a:t>
            </a:r>
            <a:r>
              <a:rPr dirty="0" sz="1500" spc="15" i="1">
                <a:latin typeface="Calibri"/>
                <a:cs typeface="Calibri"/>
              </a:rPr>
              <a:t>r</a:t>
            </a:r>
            <a:r>
              <a:rPr dirty="0" sz="1500" spc="-5" i="1">
                <a:latin typeface="Calibri"/>
                <a:cs typeface="Calibri"/>
              </a:rPr>
              <a:t>‘</a:t>
            </a:r>
            <a:r>
              <a:rPr dirty="0" sz="1500">
                <a:latin typeface="Calibri"/>
                <a:cs typeface="Calibri"/>
              </a:rPr>
              <a:t>!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499"/>
              </a:lnSpc>
              <a:spcBef>
                <a:spcPts val="640"/>
              </a:spcBef>
            </a:pPr>
            <a:r>
              <a:rPr dirty="0" sz="1500" spc="-30" i="1">
                <a:latin typeface="Calibri"/>
                <a:cs typeface="Calibri"/>
              </a:rPr>
              <a:t>E</a:t>
            </a:r>
            <a:r>
              <a:rPr dirty="0" sz="1500" spc="-5" i="1">
                <a:latin typeface="Calibri"/>
                <a:cs typeface="Calibri"/>
              </a:rPr>
              <a:t>a</a:t>
            </a:r>
            <a:r>
              <a:rPr dirty="0" sz="1500" spc="-30" i="1">
                <a:latin typeface="Calibri"/>
                <a:cs typeface="Calibri"/>
              </a:rPr>
              <a:t>s</a:t>
            </a:r>
            <a:r>
              <a:rPr dirty="0" sz="1500" i="1">
                <a:latin typeface="Calibri"/>
                <a:cs typeface="Calibri"/>
              </a:rPr>
              <a:t>y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spc="-30" i="1">
                <a:latin typeface="Calibri"/>
                <a:cs typeface="Calibri"/>
              </a:rPr>
              <a:t>P</a:t>
            </a:r>
            <a:r>
              <a:rPr dirty="0" sz="1500" spc="-5" i="1">
                <a:latin typeface="Calibri"/>
                <a:cs typeface="Calibri"/>
              </a:rPr>
              <a:t>aper</a:t>
            </a:r>
            <a:r>
              <a:rPr dirty="0" sz="1500" i="1">
                <a:latin typeface="Calibri"/>
                <a:cs typeface="Calibri"/>
              </a:rPr>
              <a:t>s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sind </a:t>
            </a:r>
            <a:r>
              <a:rPr dirty="0" sz="1500" spc="-70" b="1">
                <a:latin typeface="Calibri"/>
                <a:cs typeface="Calibri"/>
              </a:rPr>
              <a:t>‚</a:t>
            </a:r>
            <a:r>
              <a:rPr dirty="0" sz="1500" spc="-15" b="1">
                <a:latin typeface="Calibri"/>
                <a:cs typeface="Calibri"/>
              </a:rPr>
              <a:t>w</a:t>
            </a:r>
            <a:r>
              <a:rPr dirty="0" sz="1500" b="1">
                <a:latin typeface="Calibri"/>
                <a:cs typeface="Calibri"/>
              </a:rPr>
              <a:t>o</a:t>
            </a:r>
            <a:r>
              <a:rPr dirty="0" sz="1500" spc="-5" b="1">
                <a:latin typeface="Calibri"/>
                <a:cs typeface="Calibri"/>
              </a:rPr>
              <a:t>r</a:t>
            </a:r>
            <a:r>
              <a:rPr dirty="0" sz="1500" b="1">
                <a:latin typeface="Calibri"/>
                <a:cs typeface="Calibri"/>
              </a:rPr>
              <a:t>k in</a:t>
            </a:r>
            <a:r>
              <a:rPr dirty="0" sz="1500" spc="-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p</a:t>
            </a:r>
            <a:r>
              <a:rPr dirty="0" sz="1500" spc="-20" b="1">
                <a:latin typeface="Calibri"/>
                <a:cs typeface="Calibri"/>
              </a:rPr>
              <a:t>r</a:t>
            </a:r>
            <a:r>
              <a:rPr dirty="0" sz="1500" b="1">
                <a:latin typeface="Calibri"/>
                <a:cs typeface="Calibri"/>
              </a:rPr>
              <a:t>og</a:t>
            </a:r>
            <a:r>
              <a:rPr dirty="0" sz="1500" spc="-25" b="1">
                <a:latin typeface="Calibri"/>
                <a:cs typeface="Calibri"/>
              </a:rPr>
              <a:t>r</a:t>
            </a:r>
            <a:r>
              <a:rPr dirty="0" sz="1500" spc="-5" b="1">
                <a:latin typeface="Calibri"/>
                <a:cs typeface="Calibri"/>
              </a:rPr>
              <a:t>e</a:t>
            </a:r>
            <a:r>
              <a:rPr dirty="0" sz="1500" b="1">
                <a:latin typeface="Calibri"/>
                <a:cs typeface="Calibri"/>
              </a:rPr>
              <a:t>s</a:t>
            </a:r>
            <a:r>
              <a:rPr dirty="0" sz="1500" spc="-15" b="1">
                <a:latin typeface="Calibri"/>
                <a:cs typeface="Calibri"/>
              </a:rPr>
              <a:t>s</a:t>
            </a:r>
            <a:r>
              <a:rPr dirty="0" sz="1500" b="1">
                <a:latin typeface="Calibri"/>
                <a:cs typeface="Calibri"/>
              </a:rPr>
              <a:t>‘</a:t>
            </a:r>
            <a:r>
              <a:rPr dirty="0" sz="1500">
                <a:latin typeface="Calibri"/>
                <a:cs typeface="Calibri"/>
              </a:rPr>
              <a:t>. </a:t>
            </a:r>
            <a:r>
              <a:rPr dirty="0" sz="1500" spc="-25">
                <a:latin typeface="Calibri"/>
                <a:cs typeface="Calibri"/>
              </a:rPr>
              <a:t>Z</a:t>
            </a:r>
            <a:r>
              <a:rPr dirty="0" sz="1500" spc="-5">
                <a:latin typeface="Calibri"/>
                <a:cs typeface="Calibri"/>
              </a:rPr>
              <a:t>ö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ern</a:t>
            </a:r>
            <a:r>
              <a:rPr dirty="0" sz="1500" spc="-5">
                <a:latin typeface="Calibri"/>
                <a:cs typeface="Calibri"/>
              </a:rPr>
              <a:t> 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erbesserung</a:t>
            </a:r>
            <a:r>
              <a:rPr dirty="0" sz="1500" spc="-1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20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sc</a:t>
            </a:r>
            <a:r>
              <a:rPr dirty="0" sz="1500">
                <a:latin typeface="Calibri"/>
                <a:cs typeface="Calibri"/>
              </a:rPr>
              <a:t>hl</a:t>
            </a:r>
            <a:r>
              <a:rPr dirty="0" sz="1500" spc="-5">
                <a:latin typeface="Calibri"/>
                <a:cs typeface="Calibri"/>
              </a:rPr>
              <a:t>ä</a:t>
            </a:r>
            <a:r>
              <a:rPr dirty="0" sz="1500" spc="-2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machen,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o Ihnen diese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sin</a:t>
            </a:r>
            <a:r>
              <a:rPr dirty="0" sz="1500" spc="-25">
                <a:latin typeface="Calibri"/>
                <a:cs typeface="Calibri"/>
              </a:rPr>
              <a:t>n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ll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scheinen!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70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o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immer</a:t>
            </a:r>
            <a:r>
              <a:rPr dirty="0" sz="1500">
                <a:latin typeface="Calibri"/>
                <a:cs typeface="Calibri"/>
              </a:rPr>
              <a:t> möglich,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 diese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 einer </a:t>
            </a:r>
            <a:r>
              <a:rPr dirty="0" sz="1500" spc="-5">
                <a:latin typeface="Calibri"/>
                <a:cs typeface="Calibri"/>
              </a:rPr>
              <a:t>näch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erne au</a:t>
            </a:r>
            <a:r>
              <a:rPr dirty="0" sz="1500" spc="-45">
                <a:latin typeface="Calibri"/>
                <a:cs typeface="Calibri"/>
              </a:rPr>
              <a:t>f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egri</a:t>
            </a:r>
            <a:r>
              <a:rPr dirty="0" sz="1500" spc="-15">
                <a:latin typeface="Calibri"/>
                <a:cs typeface="Calibri"/>
              </a:rPr>
              <a:t>f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en.</a:t>
            </a:r>
            <a:endParaRPr sz="1500">
              <a:latin typeface="Calibri"/>
              <a:cs typeface="Calibri"/>
            </a:endParaRPr>
          </a:p>
          <a:p>
            <a:pPr marL="12700" marR="29845">
              <a:lnSpc>
                <a:spcPct val="100000"/>
              </a:lnSpc>
              <a:spcBef>
                <a:spcPts val="655"/>
              </a:spcBef>
            </a:pPr>
            <a:r>
              <a:rPr dirty="0" sz="1500" spc="-30" i="1">
                <a:latin typeface="Calibri"/>
                <a:cs typeface="Calibri"/>
              </a:rPr>
              <a:t>E</a:t>
            </a:r>
            <a:r>
              <a:rPr dirty="0" sz="1500" spc="-5" i="1">
                <a:latin typeface="Calibri"/>
                <a:cs typeface="Calibri"/>
              </a:rPr>
              <a:t>a</a:t>
            </a:r>
            <a:r>
              <a:rPr dirty="0" sz="1500" spc="-30" i="1">
                <a:latin typeface="Calibri"/>
                <a:cs typeface="Calibri"/>
              </a:rPr>
              <a:t>s</a:t>
            </a:r>
            <a:r>
              <a:rPr dirty="0" sz="1500" i="1">
                <a:latin typeface="Calibri"/>
                <a:cs typeface="Calibri"/>
              </a:rPr>
              <a:t>y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spc="-30" i="1">
                <a:latin typeface="Calibri"/>
                <a:cs typeface="Calibri"/>
              </a:rPr>
              <a:t>P</a:t>
            </a:r>
            <a:r>
              <a:rPr dirty="0" sz="1500" spc="-5" i="1">
                <a:latin typeface="Calibri"/>
                <a:cs typeface="Calibri"/>
              </a:rPr>
              <a:t>aper</a:t>
            </a:r>
            <a:r>
              <a:rPr dirty="0" sz="1500" i="1">
                <a:latin typeface="Calibri"/>
                <a:cs typeface="Calibri"/>
              </a:rPr>
              <a:t>s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sollen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Lu</a:t>
            </a:r>
            <a:r>
              <a:rPr dirty="0" sz="1500" spc="-20" b="1">
                <a:latin typeface="Calibri"/>
                <a:cs typeface="Calibri"/>
              </a:rPr>
              <a:t>s</a:t>
            </a:r>
            <a:r>
              <a:rPr dirty="0" sz="1500" b="1">
                <a:latin typeface="Calibri"/>
                <a:cs typeface="Calibri"/>
              </a:rPr>
              <a:t>t</a:t>
            </a:r>
            <a:r>
              <a:rPr dirty="0" sz="1500" spc="-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auf</a:t>
            </a:r>
            <a:r>
              <a:rPr dirty="0" sz="1500" spc="-15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meh</a:t>
            </a:r>
            <a:r>
              <a:rPr dirty="0" sz="1500" b="1">
                <a:latin typeface="Calibri"/>
                <a:cs typeface="Calibri"/>
              </a:rPr>
              <a:t>r</a:t>
            </a:r>
            <a:r>
              <a:rPr dirty="0" sz="1500" spc="-10" b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machen.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Den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nach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er! </a:t>
            </a:r>
            <a:r>
              <a:rPr dirty="0" sz="1500" spc="-5">
                <a:latin typeface="Calibri"/>
                <a:cs typeface="Calibri"/>
              </a:rPr>
              <a:t>Schaue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 die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erfüh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ende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tur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allem:</a:t>
            </a:r>
            <a:r>
              <a:rPr dirty="0" sz="1500">
                <a:latin typeface="Calibri"/>
                <a:cs typeface="Calibri"/>
              </a:rPr>
              <a:t> P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obie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5">
                <a:latin typeface="Calibri"/>
                <a:cs typeface="Calibri"/>
              </a:rPr>
              <a:t> 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aus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eler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nden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haben!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03" y="4194047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03" y="5033009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746608" y="4464621"/>
            <a:ext cx="2682875" cy="1255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Gu</a:t>
            </a:r>
            <a:r>
              <a:rPr dirty="0" sz="1300" spc="-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300" spc="-3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-2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101099"/>
              </a:lnSpc>
              <a:spcBef>
                <a:spcPts val="615"/>
              </a:spcBef>
            </a:pPr>
            <a:r>
              <a:rPr dirty="0" sz="1300" spc="-35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1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-3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300" spc="-10" i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300" spc="-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35" i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300" spc="-10" i="1">
                <a:solidFill>
                  <a:srgbClr val="FFFFFF"/>
                </a:solidFill>
                <a:latin typeface="Calibri"/>
                <a:cs typeface="Calibri"/>
              </a:rPr>
              <a:t>apers</a:t>
            </a:r>
            <a:r>
              <a:rPr dirty="0" sz="1300" spc="-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sin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ei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oduk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der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 b</a:t>
            </a:r>
            <a:r>
              <a:rPr dirty="0" sz="1300" spc="-3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-3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erischen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Hochschulleh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sind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euerfinanziert</a:t>
            </a:r>
            <a:r>
              <a:rPr dirty="0" sz="12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2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ehen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dami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allen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sse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Inne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für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nic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mmerzielle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dirty="0" sz="1250" spc="-25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25" b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250" spc="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50" spc="-5" b="1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zu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5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rfügun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03" y="5871971"/>
            <a:ext cx="10690225" cy="153670"/>
          </a:xfrm>
          <a:custGeom>
            <a:avLst/>
            <a:gdLst/>
            <a:ahLst/>
            <a:cxnLst/>
            <a:rect l="l" t="t" r="r" b="b"/>
            <a:pathLst>
              <a:path w="10690225" h="153670">
                <a:moveTo>
                  <a:pt x="0" y="0"/>
                </a:moveTo>
                <a:lnTo>
                  <a:pt x="0" y="153162"/>
                </a:lnTo>
                <a:lnTo>
                  <a:pt x="10690098" y="153162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71841" y="6272784"/>
            <a:ext cx="5669279" cy="43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080133" y="6263640"/>
            <a:ext cx="1668779" cy="448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03" y="7048500"/>
            <a:ext cx="0" cy="508634"/>
          </a:xfrm>
          <a:custGeom>
            <a:avLst/>
            <a:gdLst/>
            <a:ahLst/>
            <a:cxnLst/>
            <a:rect l="l" t="t" r="r" b="b"/>
            <a:pathLst>
              <a:path w="0" h="508634">
                <a:moveTo>
                  <a:pt x="0" y="0"/>
                </a:moveTo>
                <a:lnTo>
                  <a:pt x="0" y="508253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403" y="7288530"/>
            <a:ext cx="0" cy="268605"/>
          </a:xfrm>
          <a:custGeom>
            <a:avLst/>
            <a:gdLst/>
            <a:ahLst/>
            <a:cxnLst/>
            <a:rect l="l" t="t" r="r" b="b"/>
            <a:pathLst>
              <a:path w="0" h="268604">
                <a:moveTo>
                  <a:pt x="0" y="0"/>
                </a:moveTo>
                <a:lnTo>
                  <a:pt x="0" y="268224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403" y="6711695"/>
            <a:ext cx="10690225" cy="845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8810">
              <a:lnSpc>
                <a:spcPct val="100000"/>
              </a:lnSpc>
            </a:pP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Wissenschaftlich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10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125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sch</a:t>
            </a:r>
            <a:r>
              <a:rPr dirty="0" sz="125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eiben</a:t>
            </a:r>
            <a:endParaRPr sz="1250">
              <a:latin typeface="Calibri"/>
              <a:cs typeface="Calibri"/>
            </a:endParaRPr>
          </a:p>
          <a:p>
            <a:pPr marL="1908810">
              <a:lnSpc>
                <a:spcPct val="100000"/>
              </a:lnSpc>
              <a:spcBef>
                <a:spcPts val="210"/>
              </a:spcBef>
              <a:tabLst>
                <a:tab pos="7663815" algn="l"/>
              </a:tabLst>
            </a:pPr>
            <a:r>
              <a:rPr dirty="0" baseline="6666" sz="1875" spc="44">
                <a:solidFill>
                  <a:srgbClr val="FFFFFF"/>
                </a:solidFill>
                <a:latin typeface="Calibri"/>
                <a:cs typeface="Calibri"/>
              </a:rPr>
              <a:t>ww</a:t>
            </a:r>
            <a:r>
              <a:rPr dirty="0" baseline="6666" sz="1875" spc="-89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baseline="6666" sz="1875" spc="7">
                <a:solidFill>
                  <a:srgbClr val="FFFFFF"/>
                </a:solidFill>
                <a:latin typeface="Calibri"/>
                <a:cs typeface="Calibri"/>
              </a:rPr>
              <a:t>.h</a:t>
            </a:r>
            <a:r>
              <a:rPr dirty="0" baseline="6666" sz="1875" spc="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baseline="6666" sz="1875" spc="15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dirty="0" baseline="6666" sz="187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baseline="6666" sz="1875" spc="15">
                <a:solidFill>
                  <a:srgbClr val="FFFFFF"/>
                </a:solidFill>
                <a:latin typeface="Calibri"/>
                <a:cs typeface="Calibri"/>
              </a:rPr>
              <a:t>obu</a:t>
            </a:r>
            <a:r>
              <a:rPr dirty="0" baseline="6666" sz="1875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baseline="6666" sz="1875" spc="22">
                <a:solidFill>
                  <a:srgbClr val="FFFFFF"/>
                </a:solidFill>
                <a:latin typeface="Calibri"/>
                <a:cs typeface="Calibri"/>
              </a:rPr>
              <a:t>g.de/rb</a:t>
            </a:r>
            <a:r>
              <a:rPr dirty="0" baseline="6666" sz="1875" spc="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baseline="6666" sz="1875" spc="15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dirty="0" baseline="6666" sz="1875" spc="15">
                <a:solidFill>
                  <a:srgbClr val="FFFFFF"/>
                </a:solidFill>
                <a:latin typeface="Calibri"/>
                <a:cs typeface="Calibri"/>
              </a:rPr>
              <a:t>wissAr</a:t>
            </a:r>
            <a:r>
              <a:rPr dirty="0" baseline="6666" sz="1875" spc="22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baseline="6666" sz="187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25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50" spc="-7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250" spc="-1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Ralf</a:t>
            </a: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Bohrha</a:t>
            </a:r>
            <a:r>
              <a:rPr dirty="0" sz="125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250" spc="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2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Hochschul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Cobu</a:t>
            </a:r>
            <a:r>
              <a:rPr dirty="0" sz="125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50" spc="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403" y="6710933"/>
            <a:ext cx="0" cy="845819"/>
          </a:xfrm>
          <a:custGeom>
            <a:avLst/>
            <a:gdLst/>
            <a:ahLst/>
            <a:cxnLst/>
            <a:rect l="l" t="t" r="r" b="b"/>
            <a:pathLst>
              <a:path w="0" h="845820">
                <a:moveTo>
                  <a:pt x="0" y="0"/>
                </a:moveTo>
                <a:lnTo>
                  <a:pt x="0" y="84582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67269" y="6711695"/>
            <a:ext cx="5734049" cy="594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038986" y="6711695"/>
            <a:ext cx="1741932" cy="626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8800471" y="7075995"/>
            <a:ext cx="219075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 b="1" i="1">
                <a:solidFill>
                  <a:srgbClr val="585858"/>
                </a:solidFill>
                <a:latin typeface="Calibri"/>
                <a:cs typeface="Calibri"/>
              </a:rPr>
              <a:t>29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85"/>
              <a:t>W</a:t>
            </a:r>
            <a:r>
              <a:rPr dirty="0" spc="-30"/>
              <a:t>o</a:t>
            </a:r>
            <a:r>
              <a:rPr dirty="0" spc="-5"/>
              <a:t>z</a:t>
            </a:r>
            <a:r>
              <a:rPr dirty="0" spc="10"/>
              <a:t>u</a:t>
            </a:r>
            <a:r>
              <a:rPr dirty="0"/>
              <a:t> </a:t>
            </a:r>
            <a:r>
              <a:rPr dirty="0" spc="10"/>
              <a:t>wissensch</a:t>
            </a:r>
            <a:r>
              <a:rPr dirty="0" spc="-15"/>
              <a:t>a</a:t>
            </a:r>
            <a:r>
              <a:rPr dirty="0"/>
              <a:t>f</a:t>
            </a:r>
            <a:r>
              <a:rPr dirty="0" spc="5"/>
              <a:t>tliche</a:t>
            </a:r>
            <a:r>
              <a:rPr dirty="0" spc="20"/>
              <a:t> </a:t>
            </a:r>
            <a:r>
              <a:rPr dirty="0" spc="-220"/>
              <a:t>T</a:t>
            </a:r>
            <a:r>
              <a:rPr dirty="0" spc="-35"/>
              <a:t>e</a:t>
            </a:r>
            <a:r>
              <a:rPr dirty="0" spc="10"/>
              <a:t>x</a:t>
            </a:r>
            <a:r>
              <a:rPr dirty="0" spc="-25"/>
              <a:t>t</a:t>
            </a:r>
            <a:r>
              <a:rPr dirty="0" spc="10"/>
              <a:t>e</a:t>
            </a:r>
            <a:r>
              <a:rPr dirty="0" spc="20"/>
              <a:t> </a:t>
            </a:r>
            <a:r>
              <a:rPr dirty="0" spc="10"/>
              <a:t>sch</a:t>
            </a:r>
            <a:r>
              <a:rPr dirty="0" spc="-30"/>
              <a:t>r</a:t>
            </a:r>
            <a:r>
              <a:rPr dirty="0" spc="10"/>
              <a:t>eiben?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9650" y="1377696"/>
            <a:ext cx="3948429" cy="300355"/>
          </a:xfrm>
          <a:custGeom>
            <a:avLst/>
            <a:gdLst/>
            <a:ahLst/>
            <a:cxnLst/>
            <a:rect l="l" t="t" r="r" b="b"/>
            <a:pathLst>
              <a:path w="3948429" h="300355">
                <a:moveTo>
                  <a:pt x="3948423" y="300228"/>
                </a:moveTo>
                <a:lnTo>
                  <a:pt x="3939962" y="244772"/>
                </a:lnTo>
                <a:lnTo>
                  <a:pt x="3924024" y="196738"/>
                </a:lnTo>
                <a:lnTo>
                  <a:pt x="3901091" y="152408"/>
                </a:lnTo>
                <a:lnTo>
                  <a:pt x="3871821" y="112440"/>
                </a:lnTo>
                <a:lnTo>
                  <a:pt x="3836872" y="77491"/>
                </a:lnTo>
                <a:lnTo>
                  <a:pt x="3796904" y="48222"/>
                </a:lnTo>
                <a:lnTo>
                  <a:pt x="3752574" y="25288"/>
                </a:lnTo>
                <a:lnTo>
                  <a:pt x="3704540" y="9350"/>
                </a:lnTo>
                <a:lnTo>
                  <a:pt x="3653462" y="1066"/>
                </a:lnTo>
                <a:lnTo>
                  <a:pt x="3626987" y="0"/>
                </a:lnTo>
                <a:lnTo>
                  <a:pt x="322193" y="0"/>
                </a:lnTo>
                <a:lnTo>
                  <a:pt x="269817" y="4210"/>
                </a:lnTo>
                <a:lnTo>
                  <a:pt x="220121" y="16404"/>
                </a:lnTo>
                <a:lnTo>
                  <a:pt x="173772" y="35922"/>
                </a:lnTo>
                <a:lnTo>
                  <a:pt x="131437" y="62106"/>
                </a:lnTo>
                <a:lnTo>
                  <a:pt x="93783" y="94297"/>
                </a:lnTo>
                <a:lnTo>
                  <a:pt x="61479" y="131838"/>
                </a:lnTo>
                <a:lnTo>
                  <a:pt x="35192" y="174069"/>
                </a:lnTo>
                <a:lnTo>
                  <a:pt x="15588" y="220333"/>
                </a:lnTo>
                <a:lnTo>
                  <a:pt x="3337" y="269972"/>
                </a:lnTo>
                <a:lnTo>
                  <a:pt x="0" y="300228"/>
                </a:lnTo>
                <a:lnTo>
                  <a:pt x="3948423" y="300228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148455" y="1677161"/>
            <a:ext cx="543560" cy="840105"/>
          </a:xfrm>
          <a:custGeom>
            <a:avLst/>
            <a:gdLst/>
            <a:ahLst/>
            <a:cxnLst/>
            <a:rect l="l" t="t" r="r" b="b"/>
            <a:pathLst>
              <a:path w="543559" h="840105">
                <a:moveTo>
                  <a:pt x="0" y="0"/>
                </a:moveTo>
                <a:lnTo>
                  <a:pt x="0" y="839724"/>
                </a:lnTo>
                <a:lnTo>
                  <a:pt x="543046" y="839724"/>
                </a:lnTo>
                <a:lnTo>
                  <a:pt x="54304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03" y="1677161"/>
            <a:ext cx="6198870" cy="840105"/>
          </a:xfrm>
          <a:custGeom>
            <a:avLst/>
            <a:gdLst/>
            <a:ahLst/>
            <a:cxnLst/>
            <a:rect l="l" t="t" r="r" b="b"/>
            <a:pathLst>
              <a:path w="6198870" h="840105">
                <a:moveTo>
                  <a:pt x="0" y="0"/>
                </a:moveTo>
                <a:lnTo>
                  <a:pt x="0" y="839724"/>
                </a:lnTo>
                <a:lnTo>
                  <a:pt x="6198621" y="839724"/>
                </a:lnTo>
                <a:lnTo>
                  <a:pt x="61986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99390" y="1684338"/>
            <a:ext cx="0" cy="833119"/>
          </a:xfrm>
          <a:custGeom>
            <a:avLst/>
            <a:gdLst/>
            <a:ahLst/>
            <a:cxnLst/>
            <a:rect l="l" t="t" r="r" b="b"/>
            <a:pathLst>
              <a:path w="0" h="833119">
                <a:moveTo>
                  <a:pt x="0" y="0"/>
                </a:moveTo>
                <a:lnTo>
                  <a:pt x="0" y="832547"/>
                </a:lnTo>
              </a:path>
            </a:pathLst>
          </a:custGeom>
          <a:ln w="3175">
            <a:solidFill>
              <a:srgbClr val="E46C0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00025" y="1677924"/>
            <a:ext cx="3948429" cy="839469"/>
          </a:xfrm>
          <a:custGeom>
            <a:avLst/>
            <a:gdLst/>
            <a:ahLst/>
            <a:cxnLst/>
            <a:rect l="l" t="t" r="r" b="b"/>
            <a:pathLst>
              <a:path w="3948429" h="839469">
                <a:moveTo>
                  <a:pt x="0" y="0"/>
                </a:moveTo>
                <a:lnTo>
                  <a:pt x="0" y="838962"/>
                </a:lnTo>
                <a:lnTo>
                  <a:pt x="3948429" y="838961"/>
                </a:lnTo>
                <a:lnTo>
                  <a:pt x="3948429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98755" y="1841754"/>
            <a:ext cx="3641090" cy="675640"/>
          </a:xfrm>
          <a:custGeom>
            <a:avLst/>
            <a:gdLst/>
            <a:ahLst/>
            <a:cxnLst/>
            <a:rect l="l" t="t" r="r" b="b"/>
            <a:pathLst>
              <a:path w="3641090" h="675639">
                <a:moveTo>
                  <a:pt x="3640836" y="675132"/>
                </a:moveTo>
                <a:lnTo>
                  <a:pt x="3640836" y="258318"/>
                </a:lnTo>
                <a:lnTo>
                  <a:pt x="3639978" y="237155"/>
                </a:lnTo>
                <a:lnTo>
                  <a:pt x="3633318" y="196296"/>
                </a:lnTo>
                <a:lnTo>
                  <a:pt x="3620512" y="157841"/>
                </a:lnTo>
                <a:lnTo>
                  <a:pt x="3602093" y="122323"/>
                </a:lnTo>
                <a:lnTo>
                  <a:pt x="3578597" y="90277"/>
                </a:lnTo>
                <a:lnTo>
                  <a:pt x="3550558" y="62238"/>
                </a:lnTo>
                <a:lnTo>
                  <a:pt x="3518512" y="38742"/>
                </a:lnTo>
                <a:lnTo>
                  <a:pt x="3482994" y="20323"/>
                </a:lnTo>
                <a:lnTo>
                  <a:pt x="3444539" y="7517"/>
                </a:lnTo>
                <a:lnTo>
                  <a:pt x="3403680" y="857"/>
                </a:lnTo>
                <a:lnTo>
                  <a:pt x="3382517" y="0"/>
                </a:lnTo>
                <a:lnTo>
                  <a:pt x="258318" y="0"/>
                </a:lnTo>
                <a:lnTo>
                  <a:pt x="216459" y="3385"/>
                </a:lnTo>
                <a:lnTo>
                  <a:pt x="176735" y="13185"/>
                </a:lnTo>
                <a:lnTo>
                  <a:pt x="139681" y="28865"/>
                </a:lnTo>
                <a:lnTo>
                  <a:pt x="105832" y="49889"/>
                </a:lnTo>
                <a:lnTo>
                  <a:pt x="75723" y="75723"/>
                </a:lnTo>
                <a:lnTo>
                  <a:pt x="49889" y="105832"/>
                </a:lnTo>
                <a:lnTo>
                  <a:pt x="28865" y="139681"/>
                </a:lnTo>
                <a:lnTo>
                  <a:pt x="13185" y="176735"/>
                </a:lnTo>
                <a:lnTo>
                  <a:pt x="3385" y="216459"/>
                </a:lnTo>
                <a:lnTo>
                  <a:pt x="0" y="258318"/>
                </a:lnTo>
                <a:lnTo>
                  <a:pt x="0" y="675132"/>
                </a:lnTo>
                <a:lnTo>
                  <a:pt x="3640836" y="67513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03" y="2516123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98755" y="2516886"/>
            <a:ext cx="3950335" cy="797560"/>
          </a:xfrm>
          <a:custGeom>
            <a:avLst/>
            <a:gdLst/>
            <a:ahLst/>
            <a:cxnLst/>
            <a:rect l="l" t="t" r="r" b="b"/>
            <a:pathLst>
              <a:path w="3950334" h="797560">
                <a:moveTo>
                  <a:pt x="3950208" y="473963"/>
                </a:moveTo>
                <a:lnTo>
                  <a:pt x="3950208" y="0"/>
                </a:lnTo>
                <a:lnTo>
                  <a:pt x="0" y="0"/>
                </a:lnTo>
                <a:lnTo>
                  <a:pt x="0" y="473963"/>
                </a:lnTo>
                <a:lnTo>
                  <a:pt x="4232" y="526339"/>
                </a:lnTo>
                <a:lnTo>
                  <a:pt x="16483" y="576035"/>
                </a:lnTo>
                <a:lnTo>
                  <a:pt x="36086" y="622384"/>
                </a:lnTo>
                <a:lnTo>
                  <a:pt x="62374" y="664719"/>
                </a:lnTo>
                <a:lnTo>
                  <a:pt x="94678" y="702373"/>
                </a:lnTo>
                <a:lnTo>
                  <a:pt x="132331" y="734677"/>
                </a:lnTo>
                <a:lnTo>
                  <a:pt x="174667" y="760965"/>
                </a:lnTo>
                <a:lnTo>
                  <a:pt x="221016" y="780568"/>
                </a:lnTo>
                <a:lnTo>
                  <a:pt x="270712" y="792819"/>
                </a:lnTo>
                <a:lnTo>
                  <a:pt x="323088" y="797051"/>
                </a:lnTo>
                <a:lnTo>
                  <a:pt x="3627882" y="797051"/>
                </a:lnTo>
                <a:lnTo>
                  <a:pt x="3680235" y="792819"/>
                </a:lnTo>
                <a:lnTo>
                  <a:pt x="3729874" y="780568"/>
                </a:lnTo>
                <a:lnTo>
                  <a:pt x="3776138" y="760965"/>
                </a:lnTo>
                <a:lnTo>
                  <a:pt x="3818369" y="734677"/>
                </a:lnTo>
                <a:lnTo>
                  <a:pt x="3855910" y="702373"/>
                </a:lnTo>
                <a:lnTo>
                  <a:pt x="3888101" y="664719"/>
                </a:lnTo>
                <a:lnTo>
                  <a:pt x="3914285" y="622384"/>
                </a:lnTo>
                <a:lnTo>
                  <a:pt x="3933803" y="576035"/>
                </a:lnTo>
                <a:lnTo>
                  <a:pt x="3945997" y="526339"/>
                </a:lnTo>
                <a:lnTo>
                  <a:pt x="3950208" y="473963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03" y="2516886"/>
            <a:ext cx="9838690" cy="839469"/>
          </a:xfrm>
          <a:custGeom>
            <a:avLst/>
            <a:gdLst/>
            <a:ahLst/>
            <a:cxnLst/>
            <a:rect l="l" t="t" r="r" b="b"/>
            <a:pathLst>
              <a:path w="9838690" h="839470">
                <a:moveTo>
                  <a:pt x="6324822" y="838962"/>
                </a:moveTo>
                <a:lnTo>
                  <a:pt x="6287629" y="812536"/>
                </a:lnTo>
                <a:lnTo>
                  <a:pt x="6259590" y="784498"/>
                </a:lnTo>
                <a:lnTo>
                  <a:pt x="6236094" y="752452"/>
                </a:lnTo>
                <a:lnTo>
                  <a:pt x="6217675" y="716934"/>
                </a:lnTo>
                <a:lnTo>
                  <a:pt x="6204869" y="678478"/>
                </a:lnTo>
                <a:lnTo>
                  <a:pt x="6198209" y="637620"/>
                </a:lnTo>
                <a:lnTo>
                  <a:pt x="6197352" y="616457"/>
                </a:lnTo>
                <a:lnTo>
                  <a:pt x="6197352" y="0"/>
                </a:lnTo>
                <a:lnTo>
                  <a:pt x="0" y="0"/>
                </a:lnTo>
                <a:lnTo>
                  <a:pt x="0" y="838962"/>
                </a:lnTo>
                <a:lnTo>
                  <a:pt x="6324822" y="838962"/>
                </a:lnTo>
                <a:close/>
              </a:path>
              <a:path w="9838690" h="839470">
                <a:moveTo>
                  <a:pt x="9838188" y="616457"/>
                </a:moveTo>
                <a:lnTo>
                  <a:pt x="9838188" y="0"/>
                </a:lnTo>
                <a:lnTo>
                  <a:pt x="6197352" y="0"/>
                </a:lnTo>
                <a:lnTo>
                  <a:pt x="9710717" y="838961"/>
                </a:lnTo>
                <a:lnTo>
                  <a:pt x="9715865" y="836032"/>
                </a:lnTo>
                <a:lnTo>
                  <a:pt x="9747910" y="812536"/>
                </a:lnTo>
                <a:lnTo>
                  <a:pt x="9775949" y="784498"/>
                </a:lnTo>
                <a:lnTo>
                  <a:pt x="9799445" y="752452"/>
                </a:lnTo>
                <a:lnTo>
                  <a:pt x="9817864" y="716934"/>
                </a:lnTo>
                <a:lnTo>
                  <a:pt x="9830670" y="678478"/>
                </a:lnTo>
                <a:lnTo>
                  <a:pt x="9837330" y="637620"/>
                </a:lnTo>
                <a:lnTo>
                  <a:pt x="9838188" y="61645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26226" y="3355848"/>
            <a:ext cx="3386454" cy="36195"/>
          </a:xfrm>
          <a:custGeom>
            <a:avLst/>
            <a:gdLst/>
            <a:ahLst/>
            <a:cxnLst/>
            <a:rect l="l" t="t" r="r" b="b"/>
            <a:pathLst>
              <a:path w="3386454" h="36195">
                <a:moveTo>
                  <a:pt x="3385895" y="0"/>
                </a:moveTo>
                <a:lnTo>
                  <a:pt x="0" y="0"/>
                </a:lnTo>
                <a:lnTo>
                  <a:pt x="12211" y="6948"/>
                </a:lnTo>
                <a:lnTo>
                  <a:pt x="30370" y="15489"/>
                </a:lnTo>
                <a:lnTo>
                  <a:pt x="68826" y="28296"/>
                </a:lnTo>
                <a:lnTo>
                  <a:pt x="109684" y="34956"/>
                </a:lnTo>
                <a:lnTo>
                  <a:pt x="130847" y="35813"/>
                </a:lnTo>
                <a:lnTo>
                  <a:pt x="3255047" y="35813"/>
                </a:lnTo>
                <a:lnTo>
                  <a:pt x="3296906" y="32428"/>
                </a:lnTo>
                <a:lnTo>
                  <a:pt x="3336630" y="22628"/>
                </a:lnTo>
                <a:lnTo>
                  <a:pt x="3373684" y="6948"/>
                </a:lnTo>
                <a:lnTo>
                  <a:pt x="338589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03" y="4194047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03" y="5871971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896693" y="1152969"/>
            <a:ext cx="3874770" cy="556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92075">
              <a:lnSpc>
                <a:spcPct val="100400"/>
              </a:lnSpc>
            </a:pPr>
            <a:r>
              <a:rPr dirty="0" sz="1500">
                <a:latin typeface="Calibri"/>
                <a:cs typeface="Calibri"/>
              </a:rPr>
              <a:t>Ohne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wissensch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ftliche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3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be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eine</a:t>
            </a:r>
            <a:r>
              <a:rPr dirty="0" sz="1500">
                <a:latin typeface="Calibri"/>
                <a:cs typeface="Calibri"/>
              </a:rPr>
              <a:t> Wissenschaft.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ihnen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 spc="-1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sa</a:t>
            </a:r>
            <a:r>
              <a:rPr dirty="0" sz="1500" spc="-15">
                <a:latin typeface="Calibri"/>
                <a:cs typeface="Calibri"/>
              </a:rPr>
              <a:t>mte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Wissen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4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ac</a:t>
            </a:r>
            <a:r>
              <a:rPr dirty="0" sz="1500">
                <a:latin typeface="Calibri"/>
                <a:cs typeface="Calibri"/>
              </a:rPr>
              <a:t>he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. </a:t>
            </a:r>
            <a:r>
              <a:rPr dirty="0" sz="1500" spc="-5">
                <a:latin typeface="Calibri"/>
                <a:cs typeface="Calibri"/>
              </a:rPr>
              <a:t>D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Dis</a:t>
            </a:r>
            <a:r>
              <a:rPr dirty="0" sz="1500" spc="-2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ussio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ll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Nur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ch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nn es</a:t>
            </a:r>
            <a:r>
              <a:rPr dirty="0" sz="1500">
                <a:latin typeface="Calibri"/>
                <a:cs typeface="Calibri"/>
              </a:rPr>
              <a:t> fundiert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kritisiert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twic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elt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den.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645"/>
              </a:spcBef>
            </a:pPr>
            <a:r>
              <a:rPr dirty="0" sz="1500">
                <a:latin typeface="Calibri"/>
                <a:cs typeface="Calibri"/>
              </a:rPr>
              <a:t>Ab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esehen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len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Funktio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für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</a:t>
            </a:r>
            <a:r>
              <a:rPr dirty="0" sz="1500">
                <a:latin typeface="Calibri"/>
                <a:cs typeface="Calibri"/>
              </a:rPr>
              <a:t> Wissenschaft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Sch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eiben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wissensch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ftlicher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giebig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-5">
                <a:latin typeface="Calibri"/>
                <a:cs typeface="Calibri"/>
              </a:rPr>
              <a:t> um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assen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rm,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sich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wissenschaftlic</a:t>
            </a:r>
            <a:r>
              <a:rPr dirty="0" sz="1500" spc="-5">
                <a:latin typeface="Calibri"/>
                <a:cs typeface="Calibri"/>
              </a:rPr>
              <a:t>h</a:t>
            </a:r>
            <a:r>
              <a:rPr dirty="0" baseline="25000" sz="1500">
                <a:latin typeface="Calibri"/>
                <a:cs typeface="Calibri"/>
              </a:rPr>
              <a:t>1 </a:t>
            </a:r>
            <a:r>
              <a:rPr dirty="0" baseline="25000" sz="1500" spc="-1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Thema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auseinande</a:t>
            </a:r>
            <a:r>
              <a:rPr dirty="0" sz="1500" spc="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set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en.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Im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S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udium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d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her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be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>
                <a:latin typeface="Calibri"/>
                <a:cs typeface="Calibri"/>
              </a:rPr>
              <a:t> viel</a:t>
            </a:r>
            <a:r>
              <a:rPr dirty="0" sz="1500" spc="-2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p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echend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rm,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 neues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Thema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arbei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wissensch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ft</a:t>
            </a:r>
            <a:r>
              <a:rPr dirty="0" sz="1500" spc="5">
                <a:latin typeface="Calibri"/>
                <a:cs typeface="Calibri"/>
              </a:rPr>
              <a:t>l</a:t>
            </a:r>
            <a:r>
              <a:rPr dirty="0" sz="1500" spc="-5">
                <a:latin typeface="Calibri"/>
                <a:cs typeface="Calibri"/>
              </a:rPr>
              <a:t>ichen</a:t>
            </a:r>
            <a:r>
              <a:rPr dirty="0" sz="1500" spc="-5">
                <a:latin typeface="Calibri"/>
                <a:cs typeface="Calibri"/>
              </a:rPr>
              <a:t> Den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 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üben. Und es 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</a:t>
            </a:r>
            <a:r>
              <a:rPr dirty="0" sz="1500">
                <a:latin typeface="Calibri"/>
                <a:cs typeface="Calibri"/>
              </a:rPr>
              <a:t> b</a:t>
            </a:r>
            <a:r>
              <a:rPr dirty="0" sz="1500" spc="-1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friedi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25">
                <a:latin typeface="Calibri"/>
                <a:cs typeface="Calibri"/>
              </a:rPr>
              <a:t>s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rm,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eil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a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Ende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</a:t>
            </a:r>
            <a:r>
              <a:rPr dirty="0" sz="1500">
                <a:latin typeface="Calibri"/>
                <a:cs typeface="Calibri"/>
              </a:rPr>
              <a:t> E</a:t>
            </a:r>
            <a:r>
              <a:rPr dirty="0" sz="1500" spc="-15">
                <a:latin typeface="Calibri"/>
                <a:cs typeface="Calibri"/>
              </a:rPr>
              <a:t>rg</a:t>
            </a:r>
            <a:r>
              <a:rPr dirty="0" sz="1500">
                <a:latin typeface="Calibri"/>
                <a:cs typeface="Calibri"/>
              </a:rPr>
              <a:t>ebnis blic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ö</a:t>
            </a:r>
            <a:r>
              <a:rPr dirty="0" sz="1500">
                <a:latin typeface="Calibri"/>
                <a:cs typeface="Calibri"/>
              </a:rPr>
              <a:t>nnen, 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Ihnen </a:t>
            </a:r>
            <a:r>
              <a:rPr dirty="0" sz="1500" spc="-5">
                <a:latin typeface="Calibri"/>
                <a:cs typeface="Calibri"/>
              </a:rPr>
              <a:t>et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sa</a:t>
            </a:r>
            <a:r>
              <a:rPr dirty="0" sz="1500" spc="-2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 und</a:t>
            </a:r>
            <a:r>
              <a:rPr dirty="0" sz="1500" spc="-5">
                <a:latin typeface="Calibri"/>
                <a:cs typeface="Calibri"/>
              </a:rPr>
              <a:t> da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sel</a:t>
            </a:r>
            <a:r>
              <a:rPr dirty="0" sz="1500" spc="-10" i="1">
                <a:latin typeface="Calibri"/>
                <a:cs typeface="Calibri"/>
              </a:rPr>
              <a:t>b</a:t>
            </a:r>
            <a:r>
              <a:rPr dirty="0" sz="1500" spc="-20" i="1">
                <a:latin typeface="Calibri"/>
                <a:cs typeface="Calibri"/>
              </a:rPr>
              <a:t>s</a:t>
            </a:r>
            <a:r>
              <a:rPr dirty="0" sz="1500" i="1">
                <a:latin typeface="Calibri"/>
                <a:cs typeface="Calibri"/>
              </a:rPr>
              <a:t>t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sc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10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f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en </a:t>
            </a:r>
            <a:r>
              <a:rPr dirty="0" sz="1500" spc="-5">
                <a:latin typeface="Calibri"/>
                <a:cs typeface="Calibri"/>
              </a:rPr>
              <a:t>haben.</a:t>
            </a:r>
            <a:endParaRPr sz="1500">
              <a:latin typeface="Calibri"/>
              <a:cs typeface="Calibri"/>
            </a:endParaRPr>
          </a:p>
          <a:p>
            <a:pPr marL="12700" marR="8255">
              <a:lnSpc>
                <a:spcPct val="100400"/>
              </a:lnSpc>
              <a:spcBef>
                <a:spcPts val="645"/>
              </a:spcBef>
            </a:pP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udium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ie</a:t>
            </a:r>
            <a:r>
              <a:rPr dirty="0" sz="1500" spc="-5">
                <a:latin typeface="Calibri"/>
                <a:cs typeface="Calibri"/>
              </a:rPr>
              <a:t> w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ssens</a:t>
            </a:r>
            <a:r>
              <a:rPr dirty="0" sz="1500">
                <a:latin typeface="Calibri"/>
                <a:cs typeface="Calibri"/>
              </a:rPr>
              <a:t>ch</a:t>
            </a:r>
            <a:r>
              <a:rPr dirty="0" sz="1500" spc="-10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li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>
                <a:latin typeface="Calibri"/>
                <a:cs typeface="Calibri"/>
              </a:rPr>
              <a:t> aller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rm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einer </a:t>
            </a:r>
            <a:r>
              <a:rPr dirty="0" sz="1500" spc="-5" i="1">
                <a:latin typeface="Calibri"/>
                <a:cs typeface="Calibri"/>
              </a:rPr>
              <a:t>Hausarbe</a:t>
            </a:r>
            <a:r>
              <a:rPr dirty="0" sz="1500" spc="5" i="1">
                <a:latin typeface="Calibri"/>
                <a:cs typeface="Calibri"/>
              </a:rPr>
              <a:t>i</a:t>
            </a:r>
            <a:r>
              <a:rPr dirty="0" sz="1500" i="1">
                <a:latin typeface="Calibri"/>
                <a:cs typeface="Calibri"/>
              </a:rPr>
              <a:t>t</a:t>
            </a:r>
            <a:r>
              <a:rPr dirty="0" sz="1500" spc="20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sch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ben, aber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 ande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rm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sind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denkba</a:t>
            </a:r>
            <a:r>
              <a:rPr dirty="0" sz="1500" spc="-1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et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 </a:t>
            </a:r>
            <a:r>
              <a:rPr dirty="0" sz="1500" spc="-30">
                <a:latin typeface="Calibri"/>
                <a:cs typeface="Calibri"/>
              </a:rPr>
              <a:t>P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 Arti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für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4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4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eit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schrift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ode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 Buch</a:t>
            </a:r>
            <a:r>
              <a:rPr dirty="0" sz="1500" spc="-3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pi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baseline="25925" sz="1125" spc="22">
                <a:latin typeface="Calibri"/>
                <a:cs typeface="Calibri"/>
              </a:rPr>
              <a:t>1</a:t>
            </a:r>
            <a:r>
              <a:rPr dirty="0" baseline="25925" sz="1125" spc="22">
                <a:latin typeface="Calibri"/>
                <a:cs typeface="Calibri"/>
              </a:rPr>
              <a:t> </a:t>
            </a:r>
            <a:r>
              <a:rPr dirty="0" baseline="25925" sz="1125" spc="-112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Vgl</a:t>
            </a:r>
            <a:r>
              <a:rPr dirty="0" sz="1150" spc="5">
                <a:latin typeface="Calibri"/>
                <a:cs typeface="Calibri"/>
              </a:rPr>
              <a:t>.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5">
                <a:latin typeface="Calibri"/>
                <a:cs typeface="Calibri"/>
              </a:rPr>
              <a:t>hierzu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10">
                <a:latin typeface="Calibri"/>
                <a:cs typeface="Calibri"/>
              </a:rPr>
              <a:t>das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5">
                <a:latin typeface="Calibri"/>
                <a:cs typeface="Calibri"/>
              </a:rPr>
              <a:t>Eas</a:t>
            </a:r>
            <a:r>
              <a:rPr dirty="0" sz="1150" spc="10">
                <a:latin typeface="Calibri"/>
                <a:cs typeface="Calibri"/>
              </a:rPr>
              <a:t>y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10">
                <a:latin typeface="Calibri"/>
                <a:cs typeface="Calibri"/>
              </a:rPr>
              <a:t>Paper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‚Wa</a:t>
            </a:r>
            <a:r>
              <a:rPr dirty="0" sz="1150" spc="5" i="1">
                <a:latin typeface="Calibri"/>
                <a:cs typeface="Calibri"/>
              </a:rPr>
              <a:t>s</a:t>
            </a:r>
            <a:r>
              <a:rPr dirty="0" sz="115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is</a:t>
            </a:r>
            <a:r>
              <a:rPr dirty="0" sz="1150" spc="5" i="1">
                <a:latin typeface="Calibri"/>
                <a:cs typeface="Calibri"/>
              </a:rPr>
              <a:t>t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und</a:t>
            </a:r>
            <a:endParaRPr sz="115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40"/>
              </a:spcBef>
            </a:pPr>
            <a:r>
              <a:rPr dirty="0" sz="1150" spc="10" i="1">
                <a:latin typeface="Calibri"/>
                <a:cs typeface="Calibri"/>
              </a:rPr>
              <a:t>wozu</a:t>
            </a:r>
            <a:r>
              <a:rPr dirty="0" sz="1150" spc="5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Wissenschaf</a:t>
            </a:r>
            <a:r>
              <a:rPr dirty="0" sz="1150" spc="5" i="1">
                <a:latin typeface="Calibri"/>
                <a:cs typeface="Calibri"/>
              </a:rPr>
              <a:t>t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</a:t>
            </a:r>
            <a:r>
              <a:rPr dirty="0" sz="1150" spc="10" i="1">
                <a:latin typeface="Calibri"/>
                <a:cs typeface="Calibri"/>
              </a:rPr>
              <a:t>n</a:t>
            </a:r>
            <a:r>
              <a:rPr dirty="0" sz="1150" spc="5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de</a:t>
            </a:r>
            <a:r>
              <a:rPr dirty="0" sz="1150" spc="5" i="1">
                <a:latin typeface="Calibri"/>
                <a:cs typeface="Calibri"/>
              </a:rPr>
              <a:t>r</a:t>
            </a:r>
            <a:r>
              <a:rPr dirty="0" sz="1150" spc="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Soziale</a:t>
            </a:r>
            <a:r>
              <a:rPr dirty="0" sz="1150" spc="10" i="1">
                <a:latin typeface="Calibri"/>
                <a:cs typeface="Calibri"/>
              </a:rPr>
              <a:t>n</a:t>
            </a:r>
            <a:r>
              <a:rPr dirty="0" sz="1150" spc="5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Arbeit?‘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17697" y="1536255"/>
            <a:ext cx="2898140" cy="145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655">
              <a:lnSpc>
                <a:spcPct val="100000"/>
              </a:lnSpc>
            </a:pPr>
            <a:r>
              <a:rPr dirty="0" sz="1900" spc="5" b="1" i="1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dirty="0" sz="1900" spc="-20" b="1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900" spc="10" b="1" i="1">
                <a:solidFill>
                  <a:srgbClr val="FFFFFF"/>
                </a:solidFill>
                <a:latin typeface="Calibri"/>
                <a:cs typeface="Calibri"/>
              </a:rPr>
              <a:t>den</a:t>
            </a:r>
            <a:r>
              <a:rPr dirty="0" sz="1900" spc="-35" b="1" i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900" spc="15" b="1" i="1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dirty="0" sz="1900" spc="-5" b="1" i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900" b="1" i="1">
                <a:solidFill>
                  <a:srgbClr val="FFFFFF"/>
                </a:solidFill>
                <a:latin typeface="Calibri"/>
                <a:cs typeface="Calibri"/>
              </a:rPr>
              <a:t>gabe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 marR="5080">
              <a:lnSpc>
                <a:spcPct val="100800"/>
              </a:lnSpc>
              <a:spcBef>
                <a:spcPts val="1380"/>
              </a:spcBef>
            </a:pPr>
            <a:r>
              <a:rPr dirty="0" sz="1600" spc="-70" i="1">
                <a:latin typeface="Calibri"/>
                <a:cs typeface="Calibri"/>
              </a:rPr>
              <a:t>W</a:t>
            </a:r>
            <a:r>
              <a:rPr dirty="0" sz="1600" spc="-5" i="1">
                <a:latin typeface="Calibri"/>
                <a:cs typeface="Calibri"/>
              </a:rPr>
              <a:t>e</a:t>
            </a:r>
            <a:r>
              <a:rPr dirty="0" sz="1600" i="1">
                <a:latin typeface="Calibri"/>
                <a:cs typeface="Calibri"/>
              </a:rPr>
              <a:t>r</a:t>
            </a:r>
            <a:r>
              <a:rPr dirty="0" sz="1600" spc="-5" i="1">
                <a:latin typeface="Calibri"/>
                <a:cs typeface="Calibri"/>
              </a:rPr>
              <a:t> profitier</a:t>
            </a:r>
            <a:r>
              <a:rPr dirty="0" sz="1600" i="1">
                <a:latin typeface="Calibri"/>
                <a:cs typeface="Calibri"/>
              </a:rPr>
              <a:t>t</a:t>
            </a:r>
            <a:r>
              <a:rPr dirty="0" sz="1600" spc="20" i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a</a:t>
            </a:r>
            <a:r>
              <a:rPr dirty="0" sz="1600" i="1">
                <a:latin typeface="Calibri"/>
                <a:cs typeface="Calibri"/>
              </a:rPr>
              <a:t>m</a:t>
            </a:r>
            <a:r>
              <a:rPr dirty="0" sz="1600" spc="5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mei</a:t>
            </a:r>
            <a:r>
              <a:rPr dirty="0" sz="1600" spc="-20" i="1">
                <a:latin typeface="Calibri"/>
                <a:cs typeface="Calibri"/>
              </a:rPr>
              <a:t>st</a:t>
            </a:r>
            <a:r>
              <a:rPr dirty="0" sz="1600" spc="-5" i="1">
                <a:latin typeface="Calibri"/>
                <a:cs typeface="Calibri"/>
              </a:rPr>
              <a:t>e</a:t>
            </a:r>
            <a:r>
              <a:rPr dirty="0" sz="1600" i="1">
                <a:latin typeface="Calibri"/>
                <a:cs typeface="Calibri"/>
              </a:rPr>
              <a:t>n</a:t>
            </a:r>
            <a:r>
              <a:rPr dirty="0" sz="1600" spc="5" i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vom</a:t>
            </a:r>
            <a:r>
              <a:rPr dirty="0" sz="1600" spc="-5" i="1">
                <a:latin typeface="Calibri"/>
                <a:cs typeface="Calibri"/>
              </a:rPr>
              <a:t> Schreibe</a:t>
            </a:r>
            <a:r>
              <a:rPr dirty="0" sz="1600" i="1">
                <a:latin typeface="Calibri"/>
                <a:cs typeface="Calibri"/>
              </a:rPr>
              <a:t>n</a:t>
            </a:r>
            <a:r>
              <a:rPr dirty="0" sz="1600" spc="10" i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eine</a:t>
            </a:r>
            <a:r>
              <a:rPr dirty="0" sz="1600" i="1">
                <a:latin typeface="Calibri"/>
                <a:cs typeface="Calibri"/>
              </a:rPr>
              <a:t>r wissenschaft</a:t>
            </a:r>
            <a:r>
              <a:rPr dirty="0" sz="1600" spc="5" i="1">
                <a:latin typeface="Calibri"/>
                <a:cs typeface="Calibri"/>
              </a:rPr>
              <a:t>l</a:t>
            </a:r>
            <a:r>
              <a:rPr dirty="0" sz="1600" spc="-5" i="1">
                <a:latin typeface="Calibri"/>
                <a:cs typeface="Calibri"/>
              </a:rPr>
              <a:t>i</a:t>
            </a:r>
            <a:r>
              <a:rPr dirty="0" sz="1600" spc="5" i="1">
                <a:latin typeface="Calibri"/>
                <a:cs typeface="Calibri"/>
              </a:rPr>
              <a:t>c</a:t>
            </a:r>
            <a:r>
              <a:rPr dirty="0" sz="1600" i="1">
                <a:latin typeface="Calibri"/>
                <a:cs typeface="Calibri"/>
              </a:rPr>
              <a:t>hen</a:t>
            </a:r>
            <a:r>
              <a:rPr dirty="0" sz="1600" i="1">
                <a:latin typeface="Calibri"/>
                <a:cs typeface="Calibri"/>
              </a:rPr>
              <a:t> Arbeit?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89853" y="4060761"/>
            <a:ext cx="3825875" cy="20535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 sz="1500">
                <a:latin typeface="Calibri"/>
                <a:cs typeface="Calibri"/>
              </a:rPr>
              <a:t>Bei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aller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ängliche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Unsicherheit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Sie</a:t>
            </a:r>
            <a:r>
              <a:rPr dirty="0" sz="1500" spc="-5">
                <a:latin typeface="Calibri"/>
                <a:cs typeface="Calibri"/>
              </a:rPr>
              <a:t> sic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klar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machen,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das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Si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spc="-5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sind,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für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spc="-5">
                <a:latin typeface="Calibri"/>
                <a:cs typeface="Calibri"/>
              </a:rPr>
              <a:t>oder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</a:t>
            </a:r>
            <a:r>
              <a:rPr dirty="0" sz="1500" spc="-5">
                <a:latin typeface="Calibri"/>
                <a:cs typeface="Calibri"/>
              </a:rPr>
              <a:t> 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Arbeit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sch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eiben!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Nut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diese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Chanc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o gut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ö</a:t>
            </a:r>
            <a:r>
              <a:rPr dirty="0" sz="1500">
                <a:latin typeface="Calibri"/>
                <a:cs typeface="Calibri"/>
              </a:rPr>
              <a:t>nnen! Besuchen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pech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unden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</a:t>
            </a:r>
            <a:r>
              <a:rPr dirty="0" sz="1500" spc="-25">
                <a:latin typeface="Calibri"/>
                <a:cs typeface="Calibri"/>
              </a:rPr>
              <a:t>o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tI</a:t>
            </a:r>
            <a:r>
              <a:rPr dirty="0" sz="1500">
                <a:latin typeface="Calibri"/>
                <a:cs typeface="Calibri"/>
              </a:rPr>
              <a:t>nnen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 h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 dort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tützun</a:t>
            </a:r>
            <a:r>
              <a:rPr dirty="0" sz="1500" spc="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enn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b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auchen –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>
                <a:latin typeface="Calibri"/>
                <a:cs typeface="Calibri"/>
              </a:rPr>
              <a:t> ein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eedback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nac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Ab</a:t>
            </a:r>
            <a:r>
              <a:rPr dirty="0" sz="1500" spc="-3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ab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Arbeit,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mehr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einer gu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No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e!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 </a:t>
            </a:r>
            <a:r>
              <a:rPr dirty="0" sz="1500" spc="-5">
                <a:latin typeface="Calibri"/>
                <a:cs typeface="Calibri"/>
              </a:rPr>
              <a:t>Sie</a:t>
            </a:r>
            <a:r>
              <a:rPr dirty="0" sz="1500" spc="-5">
                <a:latin typeface="Calibri"/>
                <a:cs typeface="Calibri"/>
              </a:rPr>
              <a:t> das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lernen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llen!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096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3</a:t>
            </a:fld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Wie</a:t>
            </a:r>
            <a:r>
              <a:rPr dirty="0" spc="-5"/>
              <a:t> </a:t>
            </a:r>
            <a:r>
              <a:rPr dirty="0" spc="5"/>
              <a:t>o</a:t>
            </a:r>
            <a:r>
              <a:rPr dirty="0" spc="-30"/>
              <a:t>r</a:t>
            </a:r>
            <a:r>
              <a:rPr dirty="0" spc="-40"/>
              <a:t>g</a:t>
            </a:r>
            <a:r>
              <a:rPr dirty="0" spc="10"/>
              <a:t>a</a:t>
            </a:r>
            <a:r>
              <a:rPr dirty="0"/>
              <a:t>nisie</a:t>
            </a:r>
            <a:r>
              <a:rPr dirty="0" spc="-30"/>
              <a:t>r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ich</a:t>
            </a:r>
            <a:r>
              <a:rPr dirty="0"/>
              <a:t> </a:t>
            </a:r>
            <a:r>
              <a:rPr dirty="0" spc="10"/>
              <a:t>die</a:t>
            </a:r>
            <a:r>
              <a:rPr dirty="0" spc="5"/>
              <a:t> </a:t>
            </a:r>
            <a:r>
              <a:rPr dirty="0" spc="10"/>
              <a:t>Arbeit</a:t>
            </a:r>
            <a:r>
              <a:rPr dirty="0" spc="-5"/>
              <a:t> </a:t>
            </a:r>
            <a:r>
              <a:rPr dirty="0" spc="15"/>
              <a:t>am</a:t>
            </a:r>
            <a:r>
              <a:rPr dirty="0"/>
              <a:t> </a:t>
            </a:r>
            <a:r>
              <a:rPr dirty="0" spc="-220"/>
              <a:t>T</a:t>
            </a:r>
            <a:r>
              <a:rPr dirty="0" spc="-35"/>
              <a:t>e</a:t>
            </a:r>
            <a:r>
              <a:rPr dirty="0" spc="10"/>
              <a:t>x</a:t>
            </a:r>
            <a:r>
              <a:rPr dirty="0"/>
              <a:t>t</a:t>
            </a:r>
            <a:r>
              <a:rPr dirty="0" spc="10"/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54403" y="1653539"/>
            <a:ext cx="496062" cy="24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8946" y="1677923"/>
            <a:ext cx="2218944" cy="838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36955" y="2516885"/>
            <a:ext cx="2277617" cy="838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73048" y="3355847"/>
            <a:ext cx="1344167" cy="838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83715" y="4194809"/>
            <a:ext cx="752094" cy="259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89036" y="4453890"/>
            <a:ext cx="741426" cy="186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94383" y="4640579"/>
            <a:ext cx="736091" cy="1493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794383" y="4789932"/>
            <a:ext cx="730758" cy="1653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388999" y="4939284"/>
            <a:ext cx="1637538" cy="94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84961" y="5033771"/>
            <a:ext cx="2170938" cy="6149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93125" y="5635371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5333">
            <a:solidFill>
              <a:srgbClr val="CFCF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03" y="5871971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896744" y="1152969"/>
            <a:ext cx="3916045" cy="4972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 sz="1500">
                <a:latin typeface="Calibri"/>
                <a:cs typeface="Calibri"/>
              </a:rPr>
              <a:t>Klä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5">
                <a:latin typeface="Calibri"/>
                <a:cs typeface="Calibri"/>
              </a:rPr>
              <a:t> 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 spc="-5">
                <a:latin typeface="Calibri"/>
                <a:cs typeface="Calibri"/>
              </a:rPr>
              <a:t>unäch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wa</a:t>
            </a:r>
            <a:r>
              <a:rPr dirty="0" sz="1500" i="1">
                <a:latin typeface="Calibri"/>
                <a:cs typeface="Calibri"/>
              </a:rPr>
              <a:t>s</a:t>
            </a:r>
            <a:r>
              <a:rPr dirty="0" sz="1500" spc="10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gena</a:t>
            </a:r>
            <a:r>
              <a:rPr dirty="0" sz="1500" i="1">
                <a:latin typeface="Calibri"/>
                <a:cs typeface="Calibri"/>
              </a:rPr>
              <a:t>u</a:t>
            </a:r>
            <a:r>
              <a:rPr dirty="0" sz="1500" spc="10" i="1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wissen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llen!</a:t>
            </a:r>
            <a:r>
              <a:rPr dirty="0" sz="1500">
                <a:latin typeface="Calibri"/>
                <a:cs typeface="Calibri"/>
              </a:rPr>
              <a:t> Dies 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einer möglich</a:t>
            </a:r>
            <a:r>
              <a:rPr dirty="0" sz="1500" spc="-2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nk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F</a:t>
            </a:r>
            <a:r>
              <a:rPr dirty="0" sz="1500" spc="-4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g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rmulie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en.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Arbeit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 einer </a:t>
            </a:r>
            <a:r>
              <a:rPr dirty="0" sz="1500" spc="-5">
                <a:latin typeface="Calibri"/>
                <a:cs typeface="Calibri"/>
              </a:rPr>
              <a:t>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 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ein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ache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40">
                <a:latin typeface="Calibri"/>
                <a:cs typeface="Calibri"/>
              </a:rPr>
              <a:t>‚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hem</a:t>
            </a:r>
            <a:r>
              <a:rPr dirty="0" sz="1500" spc="-35">
                <a:latin typeface="Calibri"/>
                <a:cs typeface="Calibri"/>
              </a:rPr>
              <a:t>a</a:t>
            </a:r>
            <a:r>
              <a:rPr dirty="0" sz="1500" spc="-140">
                <a:latin typeface="Calibri"/>
                <a:cs typeface="Calibri"/>
              </a:rPr>
              <a:t>‘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eil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Themen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>
                <a:latin typeface="Calibri"/>
                <a:cs typeface="Calibri"/>
              </a:rPr>
              <a:t> der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schier une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schö</a:t>
            </a:r>
            <a:r>
              <a:rPr dirty="0" sz="1500" spc="-15">
                <a:latin typeface="Calibri"/>
                <a:cs typeface="Calibri"/>
              </a:rPr>
              <a:t>p</a:t>
            </a:r>
            <a:r>
              <a:rPr dirty="0" sz="1500">
                <a:latin typeface="Calibri"/>
                <a:cs typeface="Calibri"/>
              </a:rPr>
              <a:t>flich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sind,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n hin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 </a:t>
            </a:r>
            <a:r>
              <a:rPr dirty="0" sz="1500" spc="-2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2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us</a:t>
            </a:r>
            <a:r>
              <a:rPr dirty="0" sz="1500" spc="-5">
                <a:latin typeface="Calibri"/>
                <a:cs typeface="Calibri"/>
              </a:rPr>
              <a:t> 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 be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tim</a:t>
            </a:r>
            <a:r>
              <a:rPr dirty="0" sz="1500" spc="-10">
                <a:latin typeface="Calibri"/>
                <a:cs typeface="Calibri"/>
              </a:rPr>
              <a:t>m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tni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ziel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en. 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en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sodan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spc="-5">
                <a:latin typeface="Calibri"/>
                <a:cs typeface="Calibri"/>
              </a:rPr>
              <a:t>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o ein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(et</a:t>
            </a:r>
            <a:r>
              <a:rPr dirty="0" sz="1500" spc="-20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umlich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eitlich),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das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sie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 im</a:t>
            </a:r>
            <a:r>
              <a:rPr dirty="0" sz="1500">
                <a:latin typeface="Calibri"/>
                <a:cs typeface="Calibri"/>
              </a:rPr>
              <a:t> Rahmen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Arbeit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bea</a:t>
            </a:r>
            <a:r>
              <a:rPr dirty="0" sz="1500" spc="-1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ö</a:t>
            </a:r>
            <a:r>
              <a:rPr dirty="0" sz="1500">
                <a:latin typeface="Calibri"/>
                <a:cs typeface="Calibri"/>
              </a:rPr>
              <a:t>nnen!</a:t>
            </a:r>
            <a:endParaRPr sz="1500">
              <a:latin typeface="Calibri"/>
              <a:cs typeface="Calibri"/>
            </a:endParaRPr>
          </a:p>
          <a:p>
            <a:pPr marL="12700" marR="13335">
              <a:lnSpc>
                <a:spcPct val="100400"/>
              </a:lnSpc>
              <a:spcBef>
                <a:spcPts val="645"/>
              </a:spcBef>
            </a:pPr>
            <a:r>
              <a:rPr dirty="0" sz="1500">
                <a:latin typeface="Calibri"/>
                <a:cs typeface="Calibri"/>
              </a:rPr>
              <a:t>Kl</a:t>
            </a:r>
            <a:r>
              <a:rPr dirty="0" sz="1500" spc="-5">
                <a:latin typeface="Calibri"/>
                <a:cs typeface="Calibri"/>
              </a:rPr>
              <a:t>ä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5">
                <a:latin typeface="Calibri"/>
                <a:cs typeface="Calibri"/>
              </a:rPr>
              <a:t> S</a:t>
            </a:r>
            <a:r>
              <a:rPr dirty="0" sz="1500">
                <a:latin typeface="Calibri"/>
                <a:cs typeface="Calibri"/>
              </a:rPr>
              <a:t>ie</a:t>
            </a:r>
            <a:r>
              <a:rPr dirty="0" sz="1500" spc="-5">
                <a:latin typeface="Calibri"/>
                <a:cs typeface="Calibri"/>
              </a:rPr>
              <a:t> a</a:t>
            </a:r>
            <a:r>
              <a:rPr dirty="0" sz="1500">
                <a:latin typeface="Calibri"/>
                <a:cs typeface="Calibri"/>
              </a:rPr>
              <a:t>ls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äc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 spc="5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waru</a:t>
            </a:r>
            <a:r>
              <a:rPr dirty="0" sz="1500" i="1">
                <a:latin typeface="Calibri"/>
                <a:cs typeface="Calibri"/>
              </a:rPr>
              <a:t>m</a:t>
            </a:r>
            <a:r>
              <a:rPr dirty="0" sz="1500" spc="10" i="1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ie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rt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llen!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I</a:t>
            </a:r>
            <a:r>
              <a:rPr dirty="0" sz="1500" spc="-15" i="1">
                <a:latin typeface="Calibri"/>
                <a:cs typeface="Calibri"/>
              </a:rPr>
              <a:t>n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eresse</a:t>
            </a:r>
            <a:r>
              <a:rPr dirty="0" sz="1500" spc="-10" i="1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 der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 </a:t>
            </a:r>
            <a:r>
              <a:rPr dirty="0" sz="1500" spc="-5">
                <a:latin typeface="Calibri"/>
                <a:cs typeface="Calibri"/>
              </a:rPr>
              <a:t>Gan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Arbeit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beei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flussen.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einer</a:t>
            </a:r>
            <a:r>
              <a:rPr dirty="0" sz="1500" spc="-5">
                <a:latin typeface="Calibri"/>
                <a:cs typeface="Calibri"/>
              </a:rPr>
              <a:t> 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ö</a:t>
            </a:r>
            <a:r>
              <a:rPr dirty="0" sz="1500">
                <a:latin typeface="Calibri"/>
                <a:cs typeface="Calibri"/>
              </a:rPr>
              <a:t>nnen  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Lau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Auseinander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5">
                <a:latin typeface="Calibri"/>
                <a:cs typeface="Calibri"/>
              </a:rPr>
              <a:t>set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 spc="-5">
                <a:latin typeface="Calibri"/>
                <a:cs typeface="Calibri"/>
              </a:rPr>
              <a:t>un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chiedliche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Aspek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tig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den.</a:t>
            </a:r>
            <a:r>
              <a:rPr dirty="0" sz="1500">
                <a:latin typeface="Calibri"/>
                <a:cs typeface="Calibri"/>
              </a:rPr>
              <a:t> Hier 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gut,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 </a:t>
            </a:r>
            <a:r>
              <a:rPr dirty="0" sz="1500" spc="-5">
                <a:latin typeface="Calibri"/>
                <a:cs typeface="Calibri"/>
              </a:rPr>
              <a:t>An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an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 ein kla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Ziel</a:t>
            </a:r>
            <a:r>
              <a:rPr dirty="0" sz="1500" spc="-15" i="1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 Au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haben.</a:t>
            </a:r>
            <a:endParaRPr sz="1500">
              <a:latin typeface="Calibri"/>
              <a:cs typeface="Calibri"/>
            </a:endParaRPr>
          </a:p>
          <a:p>
            <a:pPr marL="12700" marR="241300">
              <a:lnSpc>
                <a:spcPct val="100400"/>
              </a:lnSpc>
              <a:spcBef>
                <a:spcPts val="645"/>
              </a:spcBef>
            </a:pPr>
            <a:r>
              <a:rPr dirty="0" sz="1500" spc="-5">
                <a:latin typeface="Calibri"/>
                <a:cs typeface="Calibri"/>
              </a:rPr>
              <a:t>U</a:t>
            </a:r>
            <a:r>
              <a:rPr dirty="0" sz="1500">
                <a:latin typeface="Calibri"/>
                <a:cs typeface="Calibri"/>
              </a:rPr>
              <a:t>nd</a:t>
            </a:r>
            <a:r>
              <a:rPr dirty="0" sz="1500" spc="-5">
                <a:latin typeface="Calibri"/>
                <a:cs typeface="Calibri"/>
              </a:rPr>
              <a:t> sc</a:t>
            </a:r>
            <a:r>
              <a:rPr dirty="0" sz="1500">
                <a:latin typeface="Calibri"/>
                <a:cs typeface="Calibri"/>
              </a:rPr>
              <a:t>hlie</a:t>
            </a:r>
            <a:r>
              <a:rPr dirty="0" sz="1500" spc="-5">
                <a:latin typeface="Calibri"/>
                <a:cs typeface="Calibri"/>
              </a:rPr>
              <a:t>ßl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so</a:t>
            </a:r>
            <a:r>
              <a:rPr dirty="0" sz="1500">
                <a:latin typeface="Calibri"/>
                <a:cs typeface="Calibri"/>
              </a:rPr>
              <a:t>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ie</a:t>
            </a:r>
            <a:r>
              <a:rPr dirty="0" sz="1500" spc="-5">
                <a:latin typeface="Calibri"/>
                <a:cs typeface="Calibri"/>
              </a:rPr>
              <a:t> auc</a:t>
            </a:r>
            <a:r>
              <a:rPr dirty="0" sz="1500">
                <a:latin typeface="Calibri"/>
                <a:cs typeface="Calibri"/>
              </a:rPr>
              <a:t>h d</a:t>
            </a:r>
            <a:r>
              <a:rPr dirty="0" sz="1500" spc="-5">
                <a:latin typeface="Calibri"/>
                <a:cs typeface="Calibri"/>
              </a:rPr>
              <a:t>ana</a:t>
            </a:r>
            <a:r>
              <a:rPr dirty="0" sz="1500">
                <a:latin typeface="Calibri"/>
                <a:cs typeface="Calibri"/>
              </a:rPr>
              <a:t>ch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en,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 ein </a:t>
            </a:r>
            <a:r>
              <a:rPr dirty="0" sz="1500" spc="-4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chpubli</a:t>
            </a:r>
            <a:r>
              <a:rPr dirty="0" sz="1500" spc="-25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um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 einer A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or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Ihnen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5">
                <a:latin typeface="Calibri"/>
                <a:cs typeface="Calibri"/>
              </a:rPr>
              <a:t>l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 i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essie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ö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e.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wie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ei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sie für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Theorie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und</a:t>
            </a:r>
            <a:r>
              <a:rPr dirty="0" sz="1500" spc="-25">
                <a:latin typeface="Calibri"/>
                <a:cs typeface="Calibri"/>
              </a:rPr>
              <a:t>/</a:t>
            </a:r>
            <a:r>
              <a:rPr dirty="0" sz="1500" spc="-5">
                <a:latin typeface="Calibri"/>
                <a:cs typeface="Calibri"/>
              </a:rPr>
              <a:t>ode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</a:t>
            </a:r>
            <a:r>
              <a:rPr dirty="0" sz="1500">
                <a:latin typeface="Calibri"/>
                <a:cs typeface="Calibri"/>
              </a:rPr>
              <a:t> P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xis der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 spc="-2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zialen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Arbeit 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?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096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3</a:t>
            </a:fld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Wie</a:t>
            </a:r>
            <a:r>
              <a:rPr dirty="0" spc="-5"/>
              <a:t> </a:t>
            </a:r>
            <a:r>
              <a:rPr dirty="0" spc="5"/>
              <a:t>o</a:t>
            </a:r>
            <a:r>
              <a:rPr dirty="0" spc="-30"/>
              <a:t>r</a:t>
            </a:r>
            <a:r>
              <a:rPr dirty="0" spc="-40"/>
              <a:t>g</a:t>
            </a:r>
            <a:r>
              <a:rPr dirty="0" spc="10"/>
              <a:t>a</a:t>
            </a:r>
            <a:r>
              <a:rPr dirty="0"/>
              <a:t>nisie</a:t>
            </a:r>
            <a:r>
              <a:rPr dirty="0" spc="-30"/>
              <a:t>r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ich</a:t>
            </a:r>
            <a:r>
              <a:rPr dirty="0"/>
              <a:t> </a:t>
            </a:r>
            <a:r>
              <a:rPr dirty="0" spc="10"/>
              <a:t>die</a:t>
            </a:r>
            <a:r>
              <a:rPr dirty="0" spc="5"/>
              <a:t> </a:t>
            </a:r>
            <a:r>
              <a:rPr dirty="0" spc="10"/>
              <a:t>Arbeit</a:t>
            </a:r>
            <a:r>
              <a:rPr dirty="0" spc="-5"/>
              <a:t> </a:t>
            </a:r>
            <a:r>
              <a:rPr dirty="0" spc="15"/>
              <a:t>am</a:t>
            </a:r>
            <a:r>
              <a:rPr dirty="0"/>
              <a:t> </a:t>
            </a:r>
            <a:r>
              <a:rPr dirty="0" spc="-220"/>
              <a:t>T</a:t>
            </a:r>
            <a:r>
              <a:rPr dirty="0" spc="-35"/>
              <a:t>e</a:t>
            </a:r>
            <a:r>
              <a:rPr dirty="0" spc="10"/>
              <a:t>x</a:t>
            </a:r>
            <a:r>
              <a:rPr dirty="0"/>
              <a:t>t</a:t>
            </a:r>
            <a:r>
              <a:rPr dirty="0" spc="10"/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03" y="3355085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03" y="5033009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89851" y="1152969"/>
            <a:ext cx="3891915" cy="4889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0795">
              <a:lnSpc>
                <a:spcPct val="100400"/>
              </a:lnSpc>
            </a:pP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suche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nun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Basis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enen</a:t>
            </a:r>
            <a:r>
              <a:rPr dirty="0" sz="1500">
                <a:latin typeface="Calibri"/>
                <a:cs typeface="Calibri"/>
              </a:rPr>
              <a:t> Wissens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eigenen</a:t>
            </a:r>
            <a:r>
              <a:rPr dirty="0" sz="1500" spc="-10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Überlegungen </a:t>
            </a:r>
            <a:r>
              <a:rPr dirty="0" sz="1500" spc="-5">
                <a:latin typeface="Calibri"/>
                <a:cs typeface="Calibri"/>
              </a:rPr>
              <a:t>das 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Them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s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u</a:t>
            </a:r>
            <a:r>
              <a:rPr dirty="0" sz="1500" spc="-10" b="1">
                <a:solidFill>
                  <a:srgbClr val="E46C0A"/>
                </a:solidFill>
                <a:latin typeface="Calibri"/>
                <a:cs typeface="Calibri"/>
              </a:rPr>
              <a:t>k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tu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i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! 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60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müssen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cher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eihe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klä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en, um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 A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or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auf</a:t>
            </a:r>
            <a:r>
              <a:rPr dirty="0" sz="1500" spc="-5">
                <a:latin typeface="Calibri"/>
                <a:cs typeface="Calibri"/>
              </a:rPr>
              <a:t> 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finden?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suche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Stru</a:t>
            </a:r>
            <a:r>
              <a:rPr dirty="0" sz="150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      </a:t>
            </a:r>
            <a:r>
              <a:rPr dirty="0" sz="1500">
                <a:latin typeface="Calibri"/>
                <a:cs typeface="Calibri"/>
              </a:rPr>
              <a:t>tur 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einer 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en,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0" i="1">
                <a:latin typeface="Calibri"/>
                <a:cs typeface="Calibri"/>
              </a:rPr>
              <a:t>v</a:t>
            </a:r>
            <a:r>
              <a:rPr dirty="0" sz="1500" i="1">
                <a:latin typeface="Calibri"/>
                <a:cs typeface="Calibri"/>
              </a:rPr>
              <a:t>orläufigen</a:t>
            </a:r>
            <a:r>
              <a:rPr dirty="0" sz="1500" spc="-10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Gliederung</a:t>
            </a:r>
            <a:r>
              <a:rPr dirty="0" sz="1500" spc="10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Arbeit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uhal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en.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Z</a:t>
            </a:r>
            <a:r>
              <a:rPr dirty="0" sz="1500" spc="-5">
                <a:latin typeface="Calibri"/>
                <a:cs typeface="Calibri"/>
              </a:rPr>
              <a:t>wische</a:t>
            </a:r>
            <a:r>
              <a:rPr dirty="0" sz="1500">
                <a:latin typeface="Calibri"/>
                <a:cs typeface="Calibri"/>
              </a:rPr>
              <a:t>n jedem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Gliederung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5">
                <a:latin typeface="Calibri"/>
                <a:cs typeface="Calibri"/>
              </a:rPr>
              <a:t>punk</a:t>
            </a:r>
            <a:r>
              <a:rPr dirty="0" sz="1500">
                <a:latin typeface="Calibri"/>
                <a:cs typeface="Calibri"/>
              </a:rPr>
              <a:t>t 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sie in knappen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Stic</a:t>
            </a:r>
            <a:r>
              <a:rPr dirty="0" sz="1500" spc="-15">
                <a:latin typeface="Calibri"/>
                <a:cs typeface="Calibri"/>
              </a:rPr>
              <a:t>hw</a:t>
            </a:r>
            <a:r>
              <a:rPr dirty="0" sz="1500" spc="-5">
                <a:latin typeface="Calibri"/>
                <a:cs typeface="Calibri"/>
              </a:rPr>
              <a:t>or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hal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dort bearbei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p. sch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eiben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llen.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645"/>
              </a:spcBef>
            </a:pPr>
            <a:r>
              <a:rPr dirty="0" sz="1500" spc="-5">
                <a:latin typeface="Calibri"/>
                <a:cs typeface="Calibri"/>
              </a:rPr>
              <a:t>Dies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Gliederung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soll </a:t>
            </a:r>
            <a:r>
              <a:rPr dirty="0" sz="1500" spc="-5">
                <a:latin typeface="Calibri"/>
                <a:cs typeface="Calibri"/>
              </a:rPr>
              <a:t>sic</a:t>
            </a:r>
            <a:r>
              <a:rPr dirty="0" sz="1500">
                <a:latin typeface="Calibri"/>
                <a:cs typeface="Calibri"/>
              </a:rPr>
              <a:t>h 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näch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>
                <a:latin typeface="Calibri"/>
                <a:cs typeface="Calibri"/>
              </a:rPr>
              <a:t> Schri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ndern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en.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tig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j</a:t>
            </a:r>
            <a:r>
              <a:rPr dirty="0" sz="1500">
                <a:latin typeface="Calibri"/>
                <a:cs typeface="Calibri"/>
              </a:rPr>
              <a:t>edoch,</a:t>
            </a:r>
            <a:r>
              <a:rPr dirty="0" sz="1500" spc="-5">
                <a:latin typeface="Calibri"/>
                <a:cs typeface="Calibri"/>
              </a:rPr>
              <a:t> das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einen ei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Aus</a:t>
            </a:r>
            <a:r>
              <a:rPr dirty="0" sz="1500" spc="-3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gspunkt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ge</a:t>
            </a:r>
            <a:r>
              <a:rPr dirty="0" sz="1500">
                <a:latin typeface="Calibri"/>
                <a:cs typeface="Calibri"/>
              </a:rPr>
              <a:t>funden </a:t>
            </a:r>
            <a:r>
              <a:rPr dirty="0" sz="1500" spc="-5">
                <a:latin typeface="Calibri"/>
                <a:cs typeface="Calibri"/>
              </a:rPr>
              <a:t>haben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</a:t>
            </a:r>
            <a:r>
              <a:rPr dirty="0" sz="1500" spc="-15">
                <a:latin typeface="Calibri"/>
                <a:cs typeface="Calibri"/>
              </a:rPr>
              <a:t>ä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bliebe</a:t>
            </a:r>
            <a:r>
              <a:rPr dirty="0" sz="1500">
                <a:latin typeface="Calibri"/>
                <a:cs typeface="Calibri"/>
              </a:rPr>
              <a:t> Ihnen</a:t>
            </a:r>
            <a:r>
              <a:rPr dirty="0" sz="1500" spc="-5">
                <a:latin typeface="Calibri"/>
                <a:cs typeface="Calibri"/>
              </a:rPr>
              <a:t> 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mehr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übrig als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nach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uer</a:t>
            </a:r>
            <a:r>
              <a:rPr dirty="0" sz="1500" spc="-25">
                <a:latin typeface="Calibri"/>
                <a:cs typeface="Calibri"/>
              </a:rPr>
              <a:t>z</a:t>
            </a:r>
            <a:r>
              <a:rPr dirty="0" sz="1500" spc="-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hlen,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 der Li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tur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ge</a:t>
            </a:r>
            <a:r>
              <a:rPr dirty="0" sz="1500">
                <a:latin typeface="Calibri"/>
                <a:cs typeface="Calibri"/>
              </a:rPr>
              <a:t>funden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haben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enig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p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odukti</a:t>
            </a:r>
            <a:r>
              <a:rPr dirty="0" sz="1500" spc="-114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 für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eher lang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eilig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ä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eine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Wissensch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.</a:t>
            </a:r>
            <a:r>
              <a:rPr dirty="0" baseline="25000" sz="1500">
                <a:latin typeface="Calibri"/>
                <a:cs typeface="Calibri"/>
              </a:rPr>
              <a:t>1</a:t>
            </a:r>
            <a:r>
              <a:rPr dirty="0" baseline="25000" sz="1500" spc="37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Bleiben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 bei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F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bei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em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Zu</a:t>
            </a:r>
            <a:r>
              <a:rPr dirty="0" sz="1500" spc="-3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bea</a:t>
            </a:r>
            <a:r>
              <a:rPr dirty="0" sz="1500" spc="-10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en!</a:t>
            </a:r>
            <a:r>
              <a:rPr dirty="0" sz="1500" spc="-5">
                <a:latin typeface="Calibri"/>
                <a:cs typeface="Calibri"/>
              </a:rPr>
              <a:t> Dan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eine originelle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Arbeit;</a:t>
            </a:r>
            <a:r>
              <a:rPr dirty="0" sz="1500">
                <a:latin typeface="Calibri"/>
                <a:cs typeface="Calibri"/>
              </a:rPr>
              <a:t> d</a:t>
            </a:r>
            <a:r>
              <a:rPr dirty="0" sz="1500" spc="-5">
                <a:latin typeface="Calibri"/>
                <a:cs typeface="Calibri"/>
              </a:rPr>
              <a:t>an</a:t>
            </a:r>
            <a:r>
              <a:rPr dirty="0" sz="1500">
                <a:latin typeface="Calibri"/>
                <a:cs typeface="Calibri"/>
              </a:rPr>
              <a:t>n </a:t>
            </a:r>
            <a:r>
              <a:rPr dirty="0" sz="1500" spc="-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</a:t>
            </a: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rbeit!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065" marR="90805">
              <a:lnSpc>
                <a:spcPct val="100400"/>
              </a:lnSpc>
            </a:pPr>
            <a:r>
              <a:rPr dirty="0" spc="-60" b="0">
                <a:latin typeface="Calibri"/>
                <a:cs typeface="Calibri"/>
              </a:rPr>
              <a:t>W</a:t>
            </a:r>
            <a:r>
              <a:rPr dirty="0" b="0">
                <a:latin typeface="Calibri"/>
                <a:cs typeface="Calibri"/>
              </a:rPr>
              <a:t>enn die </a:t>
            </a:r>
            <a:r>
              <a:rPr dirty="0" spc="-5" b="0">
                <a:latin typeface="Calibri"/>
                <a:cs typeface="Calibri"/>
              </a:rPr>
              <a:t>F</a:t>
            </a:r>
            <a:r>
              <a:rPr dirty="0" spc="-30" b="0">
                <a:latin typeface="Calibri"/>
                <a:cs typeface="Calibri"/>
              </a:rPr>
              <a:t>r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 </a:t>
            </a:r>
            <a:r>
              <a:rPr dirty="0" spc="-35" b="0">
                <a:latin typeface="Calibri"/>
                <a:cs typeface="Calibri"/>
              </a:rPr>
              <a:t>f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20" b="0">
                <a:latin typeface="Calibri"/>
                <a:cs typeface="Calibri"/>
              </a:rPr>
              <a:t>s</a:t>
            </a:r>
            <a:r>
              <a:rPr dirty="0" spc="-5" b="0">
                <a:latin typeface="Calibri"/>
                <a:cs typeface="Calibri"/>
              </a:rPr>
              <a:t>t</a:t>
            </a:r>
            <a:r>
              <a:rPr dirty="0" spc="-20" b="0">
                <a:latin typeface="Calibri"/>
                <a:cs typeface="Calibri"/>
              </a:rPr>
              <a:t>st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0" b="0">
                <a:latin typeface="Calibri"/>
                <a:cs typeface="Calibri"/>
              </a:rPr>
              <a:t>h</a:t>
            </a:r>
            <a:r>
              <a:rPr dirty="0" spc="-5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,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soll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Si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z</a:t>
            </a:r>
            <a:r>
              <a:rPr dirty="0" spc="-5" b="0">
                <a:latin typeface="Calibri"/>
                <a:cs typeface="Calibri"/>
              </a:rPr>
              <a:t>unäch</a:t>
            </a:r>
            <a:r>
              <a:rPr dirty="0" spc="-20" b="0">
                <a:latin typeface="Calibri"/>
                <a:cs typeface="Calibri"/>
              </a:rPr>
              <a:t>s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v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25" b="0">
                <a:latin typeface="Calibri"/>
                <a:cs typeface="Calibri"/>
              </a:rPr>
              <a:t>r</a:t>
            </a:r>
            <a:r>
              <a:rPr dirty="0" spc="-5" b="0">
                <a:latin typeface="Calibri"/>
                <a:cs typeface="Calibri"/>
              </a:rPr>
              <a:t>suchen</a:t>
            </a:r>
            <a:r>
              <a:rPr dirty="0" b="0">
                <a:latin typeface="Calibri"/>
                <a:cs typeface="Calibri"/>
              </a:rPr>
              <a:t>, eine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">
                <a:solidFill>
                  <a:srgbClr val="E46C0A"/>
                </a:solidFill>
              </a:rPr>
              <a:t>e</a:t>
            </a:r>
            <a:r>
              <a:rPr dirty="0" spc="-20">
                <a:solidFill>
                  <a:srgbClr val="E46C0A"/>
                </a:solidFill>
              </a:rPr>
              <a:t>rst</a:t>
            </a:r>
            <a:r>
              <a:rPr dirty="0">
                <a:solidFill>
                  <a:srgbClr val="E46C0A"/>
                </a:solidFill>
              </a:rPr>
              <a:t>e ei</a:t>
            </a:r>
            <a:r>
              <a:rPr dirty="0" spc="-20">
                <a:solidFill>
                  <a:srgbClr val="E46C0A"/>
                </a:solidFill>
              </a:rPr>
              <a:t>g</a:t>
            </a:r>
            <a:r>
              <a:rPr dirty="0" spc="-5">
                <a:solidFill>
                  <a:srgbClr val="E46C0A"/>
                </a:solidFill>
              </a:rPr>
              <a:t>e</a:t>
            </a:r>
            <a:r>
              <a:rPr dirty="0">
                <a:solidFill>
                  <a:srgbClr val="E46C0A"/>
                </a:solidFill>
              </a:rPr>
              <a:t>ne</a:t>
            </a:r>
            <a:r>
              <a:rPr dirty="0" spc="-15">
                <a:solidFill>
                  <a:srgbClr val="E46C0A"/>
                </a:solidFill>
              </a:rPr>
              <a:t> </a:t>
            </a:r>
            <a:r>
              <a:rPr dirty="0" spc="-5">
                <a:solidFill>
                  <a:srgbClr val="E46C0A"/>
                </a:solidFill>
              </a:rPr>
              <a:t>A</a:t>
            </a:r>
            <a:r>
              <a:rPr dirty="0" spc="-10">
                <a:solidFill>
                  <a:srgbClr val="E46C0A"/>
                </a:solidFill>
              </a:rPr>
              <a:t>n</a:t>
            </a:r>
            <a:r>
              <a:rPr dirty="0">
                <a:solidFill>
                  <a:srgbClr val="E46C0A"/>
                </a:solidFill>
              </a:rPr>
              <a:t>t</a:t>
            </a:r>
            <a:r>
              <a:rPr dirty="0" spc="-15">
                <a:solidFill>
                  <a:srgbClr val="E46C0A"/>
                </a:solidFill>
              </a:rPr>
              <a:t>w</a:t>
            </a:r>
            <a:r>
              <a:rPr dirty="0">
                <a:solidFill>
                  <a:srgbClr val="E46C0A"/>
                </a:solidFill>
              </a:rPr>
              <a:t>ort</a:t>
            </a:r>
            <a:r>
              <a:rPr dirty="0" spc="-5">
                <a:solidFill>
                  <a:srgbClr val="E46C0A"/>
                </a:solidFill>
              </a:rPr>
              <a:t> </a:t>
            </a:r>
            <a:r>
              <a:rPr dirty="0" spc="-1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u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eben.</a:t>
            </a:r>
            <a:r>
              <a:rPr dirty="0" b="0">
                <a:latin typeface="Calibri"/>
                <a:cs typeface="Calibri"/>
              </a:rPr>
              <a:t> Ei</a:t>
            </a:r>
            <a:r>
              <a:rPr dirty="0" spc="-10" b="0">
                <a:latin typeface="Calibri"/>
                <a:cs typeface="Calibri"/>
              </a:rPr>
              <a:t>n</a:t>
            </a:r>
            <a:r>
              <a:rPr dirty="0" spc="-30" b="0">
                <a:latin typeface="Calibri"/>
                <a:cs typeface="Calibri"/>
              </a:rPr>
              <a:t>f</a:t>
            </a:r>
            <a:r>
              <a:rPr dirty="0" b="0">
                <a:latin typeface="Calibri"/>
                <a:cs typeface="Calibri"/>
              </a:rPr>
              <a:t>ach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so</a:t>
            </a:r>
            <a:r>
              <a:rPr dirty="0" b="0">
                <a:latin typeface="Calibri"/>
                <a:cs typeface="Calibri"/>
              </a:rPr>
              <a:t>. 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us dem B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u</a:t>
            </a:r>
            <a:r>
              <a:rPr dirty="0" spc="-5" b="0">
                <a:latin typeface="Calibri"/>
                <a:cs typeface="Calibri"/>
              </a:rPr>
              <a:t>c</a:t>
            </a:r>
            <a:r>
              <a:rPr dirty="0" b="0">
                <a:latin typeface="Calibri"/>
                <a:cs typeface="Calibri"/>
              </a:rPr>
              <a:t>h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he</a:t>
            </a:r>
            <a:r>
              <a:rPr dirty="0" spc="-30" b="0">
                <a:latin typeface="Calibri"/>
                <a:cs typeface="Calibri"/>
              </a:rPr>
              <a:t>r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u</a:t>
            </a:r>
            <a:r>
              <a:rPr dirty="0" spc="-5" b="0">
                <a:latin typeface="Calibri"/>
                <a:cs typeface="Calibri"/>
              </a:rPr>
              <a:t>s</a:t>
            </a:r>
            <a:r>
              <a:rPr dirty="0" b="0">
                <a:latin typeface="Calibri"/>
                <a:cs typeface="Calibri"/>
              </a:rPr>
              <a:t>.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S</a:t>
            </a:r>
            <a:r>
              <a:rPr dirty="0" b="0">
                <a:latin typeface="Calibri"/>
                <a:cs typeface="Calibri"/>
              </a:rPr>
              <a:t>o</a:t>
            </a:r>
            <a:r>
              <a:rPr dirty="0" spc="-5" b="0">
                <a:latin typeface="Calibri"/>
                <a:cs typeface="Calibri"/>
              </a:rPr>
              <a:t> w</a:t>
            </a:r>
            <a:r>
              <a:rPr dirty="0" b="0">
                <a:latin typeface="Calibri"/>
                <a:cs typeface="Calibri"/>
              </a:rPr>
              <a:t>ie </a:t>
            </a:r>
            <a:r>
              <a:rPr dirty="0" spc="-5" b="0">
                <a:latin typeface="Calibri"/>
                <a:cs typeface="Calibri"/>
              </a:rPr>
              <a:t>Si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es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sic</a:t>
            </a:r>
            <a:r>
              <a:rPr dirty="0" b="0">
                <a:latin typeface="Calibri"/>
                <a:cs typeface="Calibri"/>
              </a:rPr>
              <a:t>h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den</a:t>
            </a:r>
            <a:r>
              <a:rPr dirty="0" spc="-50" b="0">
                <a:latin typeface="Calibri"/>
                <a:cs typeface="Calibri"/>
              </a:rPr>
              <a:t>k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ode</a:t>
            </a:r>
            <a:r>
              <a:rPr dirty="0" b="0">
                <a:latin typeface="Calibri"/>
                <a:cs typeface="Calibri"/>
              </a:rPr>
              <a:t>r wie es </a:t>
            </a:r>
            <a:r>
              <a:rPr dirty="0" spc="-5" b="0">
                <a:latin typeface="Calibri"/>
                <a:cs typeface="Calibri"/>
              </a:rPr>
              <a:t>sic</a:t>
            </a:r>
            <a:r>
              <a:rPr dirty="0" b="0">
                <a:latin typeface="Calibri"/>
                <a:cs typeface="Calibri"/>
              </a:rPr>
              <a:t>h </a:t>
            </a:r>
            <a:r>
              <a:rPr dirty="0" spc="-5" b="0">
                <a:latin typeface="Calibri"/>
                <a:cs typeface="Calibri"/>
              </a:rPr>
              <a:t>nac</a:t>
            </a:r>
            <a:r>
              <a:rPr dirty="0" b="0">
                <a:latin typeface="Calibri"/>
                <a:cs typeface="Calibri"/>
              </a:rPr>
              <a:t>h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Ih</a:t>
            </a:r>
            <a:r>
              <a:rPr dirty="0" spc="-20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er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spc="-70" b="0">
                <a:latin typeface="Calibri"/>
                <a:cs typeface="Calibri"/>
              </a:rPr>
              <a:t>V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spc="-25" b="0">
                <a:latin typeface="Calibri"/>
                <a:cs typeface="Calibri"/>
              </a:rPr>
              <a:t>r</a:t>
            </a:r>
            <a:r>
              <a:rPr dirty="0" spc="-20" b="0">
                <a:latin typeface="Calibri"/>
                <a:cs typeface="Calibri"/>
              </a:rPr>
              <a:t>st</a:t>
            </a:r>
            <a:r>
              <a:rPr dirty="0" b="0">
                <a:latin typeface="Calibri"/>
                <a:cs typeface="Calibri"/>
              </a:rPr>
              <a:t>el</a:t>
            </a:r>
            <a:r>
              <a:rPr dirty="0" b="0">
                <a:latin typeface="Calibri"/>
                <a:cs typeface="Calibri"/>
              </a:rPr>
              <a:t>‐ </a:t>
            </a:r>
            <a:r>
              <a:rPr dirty="0" b="0">
                <a:latin typeface="Calibri"/>
                <a:cs typeface="Calibri"/>
              </a:rPr>
              <a:t>lung </a:t>
            </a:r>
            <a:r>
              <a:rPr dirty="0" spc="-15" b="0">
                <a:latin typeface="Calibri"/>
                <a:cs typeface="Calibri"/>
              </a:rPr>
              <a:t>w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b="0">
                <a:latin typeface="Calibri"/>
                <a:cs typeface="Calibri"/>
              </a:rPr>
              <a:t>hl </a:t>
            </a:r>
            <a:r>
              <a:rPr dirty="0" spc="-15" b="0">
                <a:latin typeface="Calibri"/>
                <a:cs typeface="Calibri"/>
              </a:rPr>
              <a:t>v</a:t>
            </a:r>
            <a:r>
              <a:rPr dirty="0" b="0">
                <a:latin typeface="Calibri"/>
                <a:cs typeface="Calibri"/>
              </a:rPr>
              <a:t>erh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l</a:t>
            </a:r>
            <a:r>
              <a:rPr dirty="0" spc="-15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spc="-50" b="0">
                <a:latin typeface="Calibri"/>
                <a:cs typeface="Calibri"/>
              </a:rPr>
              <a:t>k</a:t>
            </a:r>
            <a:r>
              <a:rPr dirty="0" spc="-5" b="0">
                <a:latin typeface="Calibri"/>
                <a:cs typeface="Calibri"/>
              </a:rPr>
              <a:t>ö</a:t>
            </a:r>
            <a:r>
              <a:rPr dirty="0" b="0">
                <a:latin typeface="Calibri"/>
                <a:cs typeface="Calibri"/>
              </a:rPr>
              <a:t>n</a:t>
            </a:r>
            <a:r>
              <a:rPr dirty="0" spc="-15" b="0">
                <a:latin typeface="Calibri"/>
                <a:cs typeface="Calibri"/>
              </a:rPr>
              <a:t>n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e.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Si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soll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dies n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b="0">
                <a:latin typeface="Calibri"/>
                <a:cs typeface="Calibri"/>
              </a:rPr>
              <a:t>‐ </a:t>
            </a:r>
            <a:r>
              <a:rPr dirty="0" b="0">
                <a:latin typeface="Calibri"/>
                <a:cs typeface="Calibri"/>
              </a:rPr>
              <a:t>tie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en!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Nur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s</a:t>
            </a:r>
            <a:r>
              <a:rPr dirty="0" b="0">
                <a:latin typeface="Calibri"/>
                <a:cs typeface="Calibri"/>
              </a:rPr>
              <a:t>o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spc="-50" b="0">
                <a:latin typeface="Calibri"/>
                <a:cs typeface="Calibri"/>
              </a:rPr>
              <a:t>k</a:t>
            </a:r>
            <a:r>
              <a:rPr dirty="0" spc="-5" b="0">
                <a:latin typeface="Calibri"/>
                <a:cs typeface="Calibri"/>
              </a:rPr>
              <a:t>ö</a:t>
            </a:r>
            <a:r>
              <a:rPr dirty="0" b="0">
                <a:latin typeface="Calibri"/>
                <a:cs typeface="Calibri"/>
              </a:rPr>
              <a:t>nnen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Si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5" b="0">
                <a:latin typeface="Calibri"/>
                <a:cs typeface="Calibri"/>
              </a:rPr>
              <a:t> a</a:t>
            </a:r>
            <a:r>
              <a:rPr dirty="0" b="0">
                <a:latin typeface="Calibri"/>
                <a:cs typeface="Calibri"/>
              </a:rPr>
              <a:t>m Ende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überprü</a:t>
            </a:r>
            <a:r>
              <a:rPr dirty="0" spc="-35" b="0">
                <a:latin typeface="Calibri"/>
                <a:cs typeface="Calibri"/>
              </a:rPr>
              <a:t>f</a:t>
            </a:r>
            <a:r>
              <a:rPr dirty="0" b="0">
                <a:latin typeface="Calibri"/>
                <a:cs typeface="Calibri"/>
              </a:rPr>
              <a:t>en,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b="0">
                <a:latin typeface="Calibri"/>
                <a:cs typeface="Calibri"/>
              </a:rPr>
              <a:t>b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und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w</a:t>
            </a:r>
            <a:r>
              <a:rPr dirty="0" b="0">
                <a:latin typeface="Calibri"/>
                <a:cs typeface="Calibri"/>
              </a:rPr>
              <a:t>enn </a:t>
            </a:r>
            <a:r>
              <a:rPr dirty="0" spc="-5" b="0">
                <a:latin typeface="Calibri"/>
                <a:cs typeface="Calibri"/>
              </a:rPr>
              <a:t>j</a:t>
            </a:r>
            <a:r>
              <a:rPr dirty="0" b="0">
                <a:latin typeface="Calibri"/>
                <a:cs typeface="Calibri"/>
              </a:rPr>
              <a:t>a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w</a:t>
            </a:r>
            <a:r>
              <a:rPr dirty="0" b="0">
                <a:latin typeface="Calibri"/>
                <a:cs typeface="Calibri"/>
              </a:rPr>
              <a:t>elchen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Er</a:t>
            </a:r>
            <a:r>
              <a:rPr dirty="0" spc="-50" b="0">
                <a:latin typeface="Calibri"/>
                <a:cs typeface="Calibri"/>
              </a:rPr>
              <a:t>k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-15" b="0">
                <a:latin typeface="Calibri"/>
                <a:cs typeface="Calibri"/>
              </a:rPr>
              <a:t>n</a:t>
            </a:r>
            <a:r>
              <a:rPr dirty="0" b="0">
                <a:latin typeface="Calibri"/>
                <a:cs typeface="Calibri"/>
              </a:rPr>
              <a:t>tni</a:t>
            </a:r>
            <a:r>
              <a:rPr dirty="0" spc="-15" b="0">
                <a:latin typeface="Calibri"/>
                <a:cs typeface="Calibri"/>
              </a:rPr>
              <a:t>s</a:t>
            </a:r>
            <a:r>
              <a:rPr dirty="0" spc="-30" b="0">
                <a:latin typeface="Calibri"/>
                <a:cs typeface="Calibri"/>
              </a:rPr>
              <a:t>f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b="0">
                <a:latin typeface="Calibri"/>
                <a:cs typeface="Calibri"/>
              </a:rPr>
              <a:t>rtschri</a:t>
            </a:r>
            <a:r>
              <a:rPr dirty="0" spc="-25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Ih</a:t>
            </a:r>
            <a:r>
              <a:rPr dirty="0" spc="-20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Arbeit 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eb</a:t>
            </a:r>
            <a:r>
              <a:rPr dirty="0" spc="-30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ac</a:t>
            </a:r>
            <a:r>
              <a:rPr dirty="0" spc="-15" b="0">
                <a:latin typeface="Calibri"/>
                <a:cs typeface="Calibri"/>
              </a:rPr>
              <a:t>h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h</a:t>
            </a:r>
            <a:r>
              <a:rPr dirty="0" spc="-1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t.</a:t>
            </a:r>
          </a:p>
          <a:p>
            <a:pPr marL="12065" marR="5080">
              <a:lnSpc>
                <a:spcPct val="100400"/>
              </a:lnSpc>
              <a:spcBef>
                <a:spcPts val="640"/>
              </a:spcBef>
            </a:pPr>
            <a:r>
              <a:rPr dirty="0" spc="-5" b="0">
                <a:latin typeface="Calibri"/>
                <a:cs typeface="Calibri"/>
              </a:rPr>
              <a:t>I</a:t>
            </a:r>
            <a:r>
              <a:rPr dirty="0" b="0">
                <a:latin typeface="Calibri"/>
                <a:cs typeface="Calibri"/>
              </a:rPr>
              <a:t>m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näch</a:t>
            </a:r>
            <a:r>
              <a:rPr dirty="0" spc="-20" b="0">
                <a:latin typeface="Calibri"/>
                <a:cs typeface="Calibri"/>
              </a:rPr>
              <a:t>st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Schri</a:t>
            </a:r>
            <a:r>
              <a:rPr dirty="0" spc="-25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soll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Si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spc="-5" b="0" i="1">
                <a:latin typeface="Calibri"/>
                <a:cs typeface="Calibri"/>
              </a:rPr>
              <a:t>nu</a:t>
            </a:r>
            <a:r>
              <a:rPr dirty="0" b="0" i="1">
                <a:latin typeface="Calibri"/>
                <a:cs typeface="Calibri"/>
              </a:rPr>
              <a:t>r</a:t>
            </a:r>
            <a:r>
              <a:rPr dirty="0" spc="5" b="0" i="1">
                <a:latin typeface="Calibri"/>
                <a:cs typeface="Calibri"/>
              </a:rPr>
              <a:t> </a:t>
            </a:r>
            <a:r>
              <a:rPr dirty="0" b="0" i="1">
                <a:latin typeface="Calibri"/>
                <a:cs typeface="Calibri"/>
              </a:rPr>
              <a:t>mit</a:t>
            </a:r>
            <a:r>
              <a:rPr dirty="0" spc="5" b="0" i="1">
                <a:latin typeface="Calibri"/>
                <a:cs typeface="Calibri"/>
              </a:rPr>
              <a:t> </a:t>
            </a:r>
            <a:r>
              <a:rPr dirty="0" spc="-5" b="0" i="1">
                <a:latin typeface="Calibri"/>
                <a:cs typeface="Calibri"/>
              </a:rPr>
              <a:t>Ihrem</a:t>
            </a:r>
            <a:r>
              <a:rPr dirty="0" spc="-5" b="0" i="1">
                <a:latin typeface="Calibri"/>
                <a:cs typeface="Calibri"/>
              </a:rPr>
              <a:t> </a:t>
            </a:r>
            <a:r>
              <a:rPr dirty="0" b="0" i="1">
                <a:latin typeface="Calibri"/>
                <a:cs typeface="Calibri"/>
              </a:rPr>
              <a:t>eigenen</a:t>
            </a:r>
            <a:r>
              <a:rPr dirty="0" spc="-10" b="0" i="1">
                <a:latin typeface="Calibri"/>
                <a:cs typeface="Calibri"/>
              </a:rPr>
              <a:t> </a:t>
            </a:r>
            <a:r>
              <a:rPr dirty="0" spc="-5" b="0" i="1">
                <a:latin typeface="Calibri"/>
                <a:cs typeface="Calibri"/>
              </a:rPr>
              <a:t>W</a:t>
            </a:r>
            <a:r>
              <a:rPr dirty="0" b="0" i="1">
                <a:latin typeface="Calibri"/>
                <a:cs typeface="Calibri"/>
              </a:rPr>
              <a:t>issen</a:t>
            </a:r>
            <a:r>
              <a:rPr dirty="0" spc="5" b="0" i="1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ein </a:t>
            </a:r>
            <a:r>
              <a:rPr dirty="0">
                <a:solidFill>
                  <a:srgbClr val="E46C0A"/>
                </a:solidFill>
              </a:rPr>
              <a:t>B</a:t>
            </a:r>
            <a:r>
              <a:rPr dirty="0" spc="-40">
                <a:solidFill>
                  <a:srgbClr val="E46C0A"/>
                </a:solidFill>
              </a:rPr>
              <a:t>r</a:t>
            </a:r>
            <a:r>
              <a:rPr dirty="0">
                <a:solidFill>
                  <a:srgbClr val="E46C0A"/>
                </a:solidFill>
              </a:rPr>
              <a:t>ain</a:t>
            </a:r>
            <a:r>
              <a:rPr dirty="0" spc="-20">
                <a:solidFill>
                  <a:srgbClr val="E46C0A"/>
                </a:solidFill>
              </a:rPr>
              <a:t>s</a:t>
            </a:r>
            <a:r>
              <a:rPr dirty="0" spc="-15">
                <a:solidFill>
                  <a:srgbClr val="E46C0A"/>
                </a:solidFill>
              </a:rPr>
              <a:t>t</a:t>
            </a:r>
            <a:r>
              <a:rPr dirty="0">
                <a:solidFill>
                  <a:srgbClr val="E46C0A"/>
                </a:solidFill>
              </a:rPr>
              <a:t>or</a:t>
            </a:r>
            <a:r>
              <a:rPr dirty="0" spc="-5">
                <a:solidFill>
                  <a:srgbClr val="E46C0A"/>
                </a:solidFill>
              </a:rPr>
              <a:t>m</a:t>
            </a:r>
            <a:r>
              <a:rPr dirty="0">
                <a:solidFill>
                  <a:srgbClr val="E46C0A"/>
                </a:solidFill>
              </a:rPr>
              <a:t>ing</a:t>
            </a:r>
            <a:r>
              <a:rPr dirty="0" spc="5">
                <a:solidFill>
                  <a:srgbClr val="E46C0A"/>
                </a:solidFill>
              </a:rPr>
              <a:t> </a:t>
            </a:r>
            <a:r>
              <a:rPr dirty="0" b="0">
                <a:latin typeface="Calibri"/>
                <a:cs typeface="Calibri"/>
              </a:rPr>
              <a:t>ma</a:t>
            </a:r>
            <a:r>
              <a:rPr dirty="0" spc="-5" b="0">
                <a:latin typeface="Calibri"/>
                <a:cs typeface="Calibri"/>
              </a:rPr>
              <a:t>c</a:t>
            </a:r>
            <a:r>
              <a:rPr dirty="0" b="0">
                <a:latin typeface="Calibri"/>
                <a:cs typeface="Calibri"/>
              </a:rPr>
              <a:t>hen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und</a:t>
            </a:r>
            <a:r>
              <a:rPr dirty="0" b="0">
                <a:latin typeface="Calibri"/>
                <a:cs typeface="Calibri"/>
              </a:rPr>
              <a:t> alle Ideen </a:t>
            </a:r>
            <a:r>
              <a:rPr dirty="0" spc="-1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u</a:t>
            </a:r>
            <a:r>
              <a:rPr dirty="0" spc="-5" b="0">
                <a:latin typeface="Calibri"/>
                <a:cs typeface="Calibri"/>
              </a:rPr>
              <a:t> Ih</a:t>
            </a:r>
            <a:r>
              <a:rPr dirty="0" spc="-20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er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F</a:t>
            </a:r>
            <a:r>
              <a:rPr dirty="0" spc="-30" b="0">
                <a:latin typeface="Calibri"/>
                <a:cs typeface="Calibri"/>
              </a:rPr>
              <a:t>r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spc="-5" b="0">
                <a:latin typeface="Calibri"/>
                <a:cs typeface="Calibri"/>
              </a:rPr>
              <a:t>e</a:t>
            </a:r>
            <a:r>
              <a:rPr dirty="0" b="0">
                <a:latin typeface="Calibri"/>
                <a:cs typeface="Calibri"/>
              </a:rPr>
              <a:t>, mö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sie </a:t>
            </a:r>
            <a:r>
              <a:rPr dirty="0" spc="-5" b="0">
                <a:latin typeface="Calibri"/>
                <a:cs typeface="Calibri"/>
              </a:rPr>
              <a:t>auc</a:t>
            </a:r>
            <a:r>
              <a:rPr dirty="0" b="0">
                <a:latin typeface="Calibri"/>
                <a:cs typeface="Calibri"/>
              </a:rPr>
              <a:t>h </a:t>
            </a:r>
            <a:r>
              <a:rPr dirty="0" spc="-5" b="0">
                <a:latin typeface="Calibri"/>
                <a:cs typeface="Calibri"/>
              </a:rPr>
              <a:t>noc</a:t>
            </a:r>
            <a:r>
              <a:rPr dirty="0" b="0">
                <a:latin typeface="Calibri"/>
                <a:cs typeface="Calibri"/>
              </a:rPr>
              <a:t>h</a:t>
            </a:r>
            <a:r>
              <a:rPr dirty="0" spc="-5" b="0">
                <a:latin typeface="Calibri"/>
                <a:cs typeface="Calibri"/>
              </a:rPr>
              <a:t> so</a:t>
            </a:r>
            <a:r>
              <a:rPr dirty="0" spc="-5" b="0">
                <a:latin typeface="Calibri"/>
                <a:cs typeface="Calibri"/>
              </a:rPr>
              <a:t> ab</a:t>
            </a:r>
            <a:r>
              <a:rPr dirty="0" spc="-15" b="0">
                <a:latin typeface="Calibri"/>
                <a:cs typeface="Calibri"/>
              </a:rPr>
              <a:t>w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5" b="0">
                <a:latin typeface="Calibri"/>
                <a:cs typeface="Calibri"/>
              </a:rPr>
              <a:t>gi</a:t>
            </a:r>
            <a:r>
              <a:rPr dirty="0" b="0">
                <a:latin typeface="Calibri"/>
                <a:cs typeface="Calibri"/>
              </a:rPr>
              <a:t>g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2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scheinen,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u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spc="-30" b="0">
                <a:latin typeface="Calibri"/>
                <a:cs typeface="Calibri"/>
              </a:rPr>
              <a:t>P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pier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brin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en. Dies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</a:t>
            </a:r>
            <a:r>
              <a:rPr dirty="0" spc="-20" b="0">
                <a:latin typeface="Calibri"/>
                <a:cs typeface="Calibri"/>
              </a:rPr>
              <a:t>s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 der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spc="-5" b="0" i="1">
                <a:latin typeface="Calibri"/>
                <a:cs typeface="Calibri"/>
              </a:rPr>
              <a:t>kreativ</a:t>
            </a:r>
            <a:r>
              <a:rPr dirty="0" spc="-20" b="0" i="1">
                <a:latin typeface="Calibri"/>
                <a:cs typeface="Calibri"/>
              </a:rPr>
              <a:t>st</a:t>
            </a:r>
            <a:r>
              <a:rPr dirty="0" b="0" i="1">
                <a:latin typeface="Calibri"/>
                <a:cs typeface="Calibri"/>
              </a:rPr>
              <a:t>e</a:t>
            </a:r>
            <a:r>
              <a:rPr dirty="0" spc="10" b="0" i="1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und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 i="1">
                <a:latin typeface="Calibri"/>
                <a:cs typeface="Calibri"/>
              </a:rPr>
              <a:t>authe</a:t>
            </a:r>
            <a:r>
              <a:rPr dirty="0" spc="-15" b="0" i="1">
                <a:latin typeface="Calibri"/>
                <a:cs typeface="Calibri"/>
              </a:rPr>
              <a:t>n</a:t>
            </a:r>
            <a:r>
              <a:rPr dirty="0" spc="5" b="0" i="1">
                <a:latin typeface="Calibri"/>
                <a:cs typeface="Calibri"/>
              </a:rPr>
              <a:t>t</a:t>
            </a:r>
            <a:r>
              <a:rPr dirty="0" spc="-5" b="0" i="1">
                <a:latin typeface="Calibri"/>
                <a:cs typeface="Calibri"/>
              </a:rPr>
              <a:t>i</a:t>
            </a:r>
            <a:r>
              <a:rPr dirty="0" spc="5" b="0" i="1">
                <a:latin typeface="Calibri"/>
                <a:cs typeface="Calibri"/>
              </a:rPr>
              <a:t>sch</a:t>
            </a:r>
            <a:r>
              <a:rPr dirty="0" spc="-15" b="0" i="1">
                <a:latin typeface="Calibri"/>
                <a:cs typeface="Calibri"/>
              </a:rPr>
              <a:t>s</a:t>
            </a:r>
            <a:r>
              <a:rPr dirty="0" spc="-20" b="0" i="1">
                <a:latin typeface="Calibri"/>
                <a:cs typeface="Calibri"/>
              </a:rPr>
              <a:t>t</a:t>
            </a:r>
            <a:r>
              <a:rPr dirty="0" b="0" i="1">
                <a:latin typeface="Calibri"/>
                <a:cs typeface="Calibri"/>
              </a:rPr>
              <a:t>e</a:t>
            </a:r>
            <a:r>
              <a:rPr dirty="0" spc="15" b="0" i="1">
                <a:latin typeface="Calibri"/>
                <a:cs typeface="Calibri"/>
              </a:rPr>
              <a:t> </a:t>
            </a:r>
            <a:r>
              <a:rPr dirty="0" spc="-135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eil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der Arbeit!</a:t>
            </a:r>
            <a:r>
              <a:rPr dirty="0" b="0">
                <a:latin typeface="Calibri"/>
                <a:cs typeface="Calibri"/>
              </a:rPr>
              <a:t> All</a:t>
            </a:r>
            <a:r>
              <a:rPr dirty="0" spc="-5" b="0">
                <a:latin typeface="Calibri"/>
                <a:cs typeface="Calibri"/>
              </a:rPr>
              <a:t> da</a:t>
            </a:r>
            <a:r>
              <a:rPr dirty="0" b="0">
                <a:latin typeface="Calibri"/>
                <a:cs typeface="Calibri"/>
              </a:rPr>
              <a:t>s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sind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noc</a:t>
            </a:r>
            <a:r>
              <a:rPr dirty="0" b="0">
                <a:latin typeface="Calibri"/>
                <a:cs typeface="Calibri"/>
              </a:rPr>
              <a:t>h</a:t>
            </a:r>
            <a:r>
              <a:rPr dirty="0" spc="-5" b="0">
                <a:latin typeface="Calibri"/>
                <a:cs typeface="Calibri"/>
              </a:rPr>
              <a:t> Ih</a:t>
            </a:r>
            <a:r>
              <a:rPr dirty="0" spc="-20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ei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enen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Ideen. </a:t>
            </a:r>
            <a:r>
              <a:rPr dirty="0" spc="-5" b="0">
                <a:latin typeface="Calibri"/>
                <a:cs typeface="Calibri"/>
              </a:rPr>
              <a:t>Sobal</a:t>
            </a:r>
            <a:r>
              <a:rPr dirty="0" b="0">
                <a:latin typeface="Calibri"/>
                <a:cs typeface="Calibri"/>
              </a:rPr>
              <a:t>d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Sie</a:t>
            </a:r>
            <a:r>
              <a:rPr dirty="0" spc="-5" b="0">
                <a:latin typeface="Calibri"/>
                <a:cs typeface="Calibri"/>
              </a:rPr>
              <a:t> an</a:t>
            </a:r>
            <a:r>
              <a:rPr dirty="0" spc="-30" b="0">
                <a:latin typeface="Calibri"/>
                <a:cs typeface="Calibri"/>
              </a:rPr>
              <a:t>f</a:t>
            </a:r>
            <a:r>
              <a:rPr dirty="0" spc="-5" b="0">
                <a:latin typeface="Calibri"/>
                <a:cs typeface="Calibri"/>
              </a:rPr>
              <a:t>an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en,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Li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30" b="0">
                <a:latin typeface="Calibri"/>
                <a:cs typeface="Calibri"/>
              </a:rPr>
              <a:t>r</a:t>
            </a:r>
            <a:r>
              <a:rPr dirty="0" spc="-1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tur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um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Thema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u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lesen,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w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den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Ih</a:t>
            </a:r>
            <a:r>
              <a:rPr dirty="0" spc="-20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ei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enen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Gedan</a:t>
            </a:r>
            <a:r>
              <a:rPr dirty="0" spc="-50" b="0">
                <a:latin typeface="Calibri"/>
                <a:cs typeface="Calibri"/>
              </a:rPr>
              <a:t>k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immer</a:t>
            </a:r>
            <a:r>
              <a:rPr dirty="0" spc="-15" b="0">
                <a:latin typeface="Calibri"/>
                <a:cs typeface="Calibri"/>
              </a:rPr>
              <a:t> w</a:t>
            </a:r>
            <a:r>
              <a:rPr dirty="0" b="0">
                <a:latin typeface="Calibri"/>
                <a:cs typeface="Calibri"/>
              </a:rPr>
              <a:t>ei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er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v</a:t>
            </a:r>
            <a:r>
              <a:rPr dirty="0" b="0">
                <a:latin typeface="Calibri"/>
                <a:cs typeface="Calibri"/>
              </a:rPr>
              <a:t>erl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ehe</a:t>
            </a:r>
            <a:r>
              <a:rPr dirty="0" spc="-5" b="0">
                <a:latin typeface="Calibri"/>
                <a:cs typeface="Calibri"/>
              </a:rPr>
              <a:t>n</a:t>
            </a:r>
            <a:r>
              <a:rPr dirty="0" b="0">
                <a:latin typeface="Calibri"/>
                <a:cs typeface="Calibri"/>
              </a:rPr>
              <a:t>,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da die Gedan</a:t>
            </a:r>
            <a:r>
              <a:rPr dirty="0" spc="-50" b="0">
                <a:latin typeface="Calibri"/>
                <a:cs typeface="Calibri"/>
              </a:rPr>
              <a:t>k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der ande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en,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eben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w</a:t>
            </a:r>
            <a:r>
              <a:rPr dirty="0" b="0">
                <a:latin typeface="Calibri"/>
                <a:cs typeface="Calibri"/>
              </a:rPr>
              <a:t>eil</a:t>
            </a:r>
            <a:r>
              <a:rPr dirty="0" b="0">
                <a:latin typeface="Calibri"/>
                <a:cs typeface="Calibri"/>
              </a:rPr>
              <a:t> sie</a:t>
            </a:r>
            <a:r>
              <a:rPr dirty="0" spc="-5" b="0">
                <a:latin typeface="Calibri"/>
                <a:cs typeface="Calibri"/>
              </a:rPr>
              <a:t> scho</a:t>
            </a:r>
            <a:r>
              <a:rPr dirty="0" b="0">
                <a:latin typeface="Calibri"/>
                <a:cs typeface="Calibri"/>
              </a:rPr>
              <a:t>n </a:t>
            </a:r>
            <a:r>
              <a:rPr dirty="0" spc="-5" b="0">
                <a:latin typeface="Calibri"/>
                <a:cs typeface="Calibri"/>
              </a:rPr>
              <a:t>s</a:t>
            </a:r>
            <a:r>
              <a:rPr dirty="0" b="0">
                <a:latin typeface="Calibri"/>
                <a:cs typeface="Calibri"/>
              </a:rPr>
              <a:t>o </a:t>
            </a:r>
            <a:r>
              <a:rPr dirty="0" spc="-5" b="0">
                <a:latin typeface="Calibri"/>
                <a:cs typeface="Calibri"/>
              </a:rPr>
              <a:t>du</a:t>
            </a:r>
            <a:r>
              <a:rPr dirty="0" spc="-2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chdac</a:t>
            </a:r>
            <a:r>
              <a:rPr dirty="0" spc="-15" b="0">
                <a:latin typeface="Calibri"/>
                <a:cs typeface="Calibri"/>
              </a:rPr>
              <a:t>h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sind,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Ih</a:t>
            </a:r>
            <a:r>
              <a:rPr dirty="0" spc="-20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ei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enen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Denk</a:t>
            </a:r>
            <a:r>
              <a:rPr dirty="0" b="0">
                <a:latin typeface="Calibri"/>
                <a:cs typeface="Calibri"/>
              </a:rPr>
              <a:t>‐ </a:t>
            </a:r>
            <a:r>
              <a:rPr dirty="0" spc="-20" b="0">
                <a:latin typeface="Calibri"/>
                <a:cs typeface="Calibri"/>
              </a:rPr>
              <a:t>s</a:t>
            </a:r>
            <a:r>
              <a:rPr dirty="0" spc="-5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ru</a:t>
            </a:r>
            <a:r>
              <a:rPr dirty="0" spc="-10" b="0">
                <a:latin typeface="Calibri"/>
                <a:cs typeface="Calibri"/>
              </a:rPr>
              <a:t>k</a:t>
            </a:r>
            <a:r>
              <a:rPr dirty="0" spc="-5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u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überp</a:t>
            </a:r>
            <a:r>
              <a:rPr dirty="0" spc="-2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ä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w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den. </a:t>
            </a:r>
            <a:r>
              <a:rPr dirty="0" spc="-5" b="0">
                <a:latin typeface="Calibri"/>
                <a:cs typeface="Calibri"/>
              </a:rPr>
              <a:t>Dan</a:t>
            </a:r>
            <a:r>
              <a:rPr dirty="0" b="0">
                <a:latin typeface="Calibri"/>
                <a:cs typeface="Calibri"/>
              </a:rPr>
              <a:t>n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wi</a:t>
            </a:r>
            <a:r>
              <a:rPr dirty="0" spc="-20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d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es</a:t>
            </a:r>
            <a:r>
              <a:rPr dirty="0" b="0">
                <a:latin typeface="Calibri"/>
                <a:cs typeface="Calibri"/>
              </a:rPr>
              <a:t> sc</a:t>
            </a:r>
            <a:r>
              <a:rPr dirty="0" spc="-15" b="0">
                <a:latin typeface="Calibri"/>
                <a:cs typeface="Calibri"/>
              </a:rPr>
              <a:t>h</a:t>
            </a:r>
            <a:r>
              <a:rPr dirty="0" spc="-5" b="0">
                <a:latin typeface="Calibri"/>
                <a:cs typeface="Calibri"/>
              </a:rPr>
              <a:t>w</a:t>
            </a:r>
            <a:r>
              <a:rPr dirty="0" b="0">
                <a:latin typeface="Calibri"/>
                <a:cs typeface="Calibri"/>
              </a:rPr>
              <a:t>ieri</a:t>
            </a:r>
            <a:r>
              <a:rPr dirty="0" spc="-10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30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, </a:t>
            </a:r>
            <a:r>
              <a:rPr dirty="0" spc="-5" b="0">
                <a:latin typeface="Calibri"/>
                <a:cs typeface="Calibri"/>
              </a:rPr>
              <a:t>noc</a:t>
            </a:r>
            <a:r>
              <a:rPr dirty="0" b="0">
                <a:latin typeface="Calibri"/>
                <a:cs typeface="Calibri"/>
              </a:rPr>
              <a:t>h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 i="1">
                <a:latin typeface="Calibri"/>
                <a:cs typeface="Calibri"/>
              </a:rPr>
              <a:t>Neues</a:t>
            </a:r>
            <a:r>
              <a:rPr dirty="0" spc="-10" b="0" i="1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u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den</a:t>
            </a:r>
            <a:r>
              <a:rPr dirty="0" spc="-50" b="0">
                <a:latin typeface="Calibri"/>
                <a:cs typeface="Calibri"/>
              </a:rPr>
              <a:t>k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-5" b="0">
                <a:latin typeface="Calibri"/>
                <a:cs typeface="Calibri"/>
              </a:rPr>
              <a:t>.</a:t>
            </a:r>
            <a:r>
              <a:rPr dirty="0" baseline="25000" sz="1500" b="0">
                <a:latin typeface="Calibri"/>
                <a:cs typeface="Calibri"/>
              </a:rPr>
              <a:t>1</a:t>
            </a:r>
            <a:endParaRPr baseline="25000"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96751" y="6362763"/>
            <a:ext cx="2700020" cy="363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5925" sz="1125" spc="22">
                <a:latin typeface="Calibri"/>
                <a:cs typeface="Calibri"/>
              </a:rPr>
              <a:t>1</a:t>
            </a:r>
            <a:r>
              <a:rPr dirty="0" baseline="25925" sz="1125" spc="22">
                <a:latin typeface="Calibri"/>
                <a:cs typeface="Calibri"/>
              </a:rPr>
              <a:t> </a:t>
            </a:r>
            <a:r>
              <a:rPr dirty="0" baseline="25925" sz="1125" spc="-112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Vgl</a:t>
            </a:r>
            <a:r>
              <a:rPr dirty="0" sz="1150" spc="5">
                <a:latin typeface="Calibri"/>
                <a:cs typeface="Calibri"/>
              </a:rPr>
              <a:t>.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5">
                <a:latin typeface="Calibri"/>
                <a:cs typeface="Calibri"/>
              </a:rPr>
              <a:t>hierzu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10">
                <a:latin typeface="Calibri"/>
                <a:cs typeface="Calibri"/>
              </a:rPr>
              <a:t>das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5">
                <a:latin typeface="Calibri"/>
                <a:cs typeface="Calibri"/>
              </a:rPr>
              <a:t>Eas</a:t>
            </a:r>
            <a:r>
              <a:rPr dirty="0" sz="1150" spc="10">
                <a:latin typeface="Calibri"/>
                <a:cs typeface="Calibri"/>
              </a:rPr>
              <a:t>y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10">
                <a:latin typeface="Calibri"/>
                <a:cs typeface="Calibri"/>
              </a:rPr>
              <a:t>Paper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‚Wa</a:t>
            </a:r>
            <a:r>
              <a:rPr dirty="0" sz="1150" spc="5" i="1">
                <a:latin typeface="Calibri"/>
                <a:cs typeface="Calibri"/>
              </a:rPr>
              <a:t>s</a:t>
            </a:r>
            <a:r>
              <a:rPr dirty="0" sz="115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is</a:t>
            </a:r>
            <a:r>
              <a:rPr dirty="0" sz="1150" spc="5" i="1">
                <a:latin typeface="Calibri"/>
                <a:cs typeface="Calibri"/>
              </a:rPr>
              <a:t>t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und</a:t>
            </a:r>
            <a:endParaRPr sz="115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40"/>
              </a:spcBef>
            </a:pPr>
            <a:r>
              <a:rPr dirty="0" sz="1150" spc="10" i="1">
                <a:latin typeface="Calibri"/>
                <a:cs typeface="Calibri"/>
              </a:rPr>
              <a:t>wozu</a:t>
            </a:r>
            <a:r>
              <a:rPr dirty="0" sz="1150" spc="5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Wissenschaf</a:t>
            </a:r>
            <a:r>
              <a:rPr dirty="0" sz="1150" spc="5" i="1">
                <a:latin typeface="Calibri"/>
                <a:cs typeface="Calibri"/>
              </a:rPr>
              <a:t>t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</a:t>
            </a:r>
            <a:r>
              <a:rPr dirty="0" sz="1150" spc="10" i="1">
                <a:latin typeface="Calibri"/>
                <a:cs typeface="Calibri"/>
              </a:rPr>
              <a:t>n</a:t>
            </a:r>
            <a:r>
              <a:rPr dirty="0" sz="1150" spc="5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de</a:t>
            </a:r>
            <a:r>
              <a:rPr dirty="0" sz="1150" spc="5" i="1">
                <a:latin typeface="Calibri"/>
                <a:cs typeface="Calibri"/>
              </a:rPr>
              <a:t>r</a:t>
            </a:r>
            <a:r>
              <a:rPr dirty="0" sz="1150" spc="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Soziale</a:t>
            </a:r>
            <a:r>
              <a:rPr dirty="0" sz="1150" spc="10" i="1">
                <a:latin typeface="Calibri"/>
                <a:cs typeface="Calibri"/>
              </a:rPr>
              <a:t>n</a:t>
            </a:r>
            <a:r>
              <a:rPr dirty="0" sz="1150" spc="5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Arbeit?‘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096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3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Wie</a:t>
            </a:r>
            <a:r>
              <a:rPr dirty="0" spc="-5"/>
              <a:t> </a:t>
            </a:r>
            <a:r>
              <a:rPr dirty="0" spc="5"/>
              <a:t>o</a:t>
            </a:r>
            <a:r>
              <a:rPr dirty="0" spc="-30"/>
              <a:t>r</a:t>
            </a:r>
            <a:r>
              <a:rPr dirty="0" spc="-40"/>
              <a:t>g</a:t>
            </a:r>
            <a:r>
              <a:rPr dirty="0" spc="10"/>
              <a:t>a</a:t>
            </a:r>
            <a:r>
              <a:rPr dirty="0"/>
              <a:t>nisie</a:t>
            </a:r>
            <a:r>
              <a:rPr dirty="0" spc="-30"/>
              <a:t>r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ich</a:t>
            </a:r>
            <a:r>
              <a:rPr dirty="0"/>
              <a:t> </a:t>
            </a:r>
            <a:r>
              <a:rPr dirty="0" spc="10"/>
              <a:t>die</a:t>
            </a:r>
            <a:r>
              <a:rPr dirty="0" spc="5"/>
              <a:t> </a:t>
            </a:r>
            <a:r>
              <a:rPr dirty="0" spc="10"/>
              <a:t>Arbeit</a:t>
            </a:r>
            <a:r>
              <a:rPr dirty="0" spc="-5"/>
              <a:t> </a:t>
            </a:r>
            <a:r>
              <a:rPr dirty="0" spc="15"/>
              <a:t>am</a:t>
            </a:r>
            <a:r>
              <a:rPr dirty="0"/>
              <a:t> </a:t>
            </a:r>
            <a:r>
              <a:rPr dirty="0" spc="-220"/>
              <a:t>T</a:t>
            </a:r>
            <a:r>
              <a:rPr dirty="0" spc="-35"/>
              <a:t>e</a:t>
            </a:r>
            <a:r>
              <a:rPr dirty="0" spc="10"/>
              <a:t>x</a:t>
            </a:r>
            <a:r>
              <a:rPr dirty="0"/>
              <a:t>t</a:t>
            </a:r>
            <a:r>
              <a:rPr dirty="0" spc="10"/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03" y="2516123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03" y="3355085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03" y="5871971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89834" y="1152969"/>
            <a:ext cx="3907154" cy="543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30860">
              <a:lnSpc>
                <a:spcPct val="100000"/>
              </a:lnSpc>
            </a:pPr>
            <a:r>
              <a:rPr dirty="0" sz="1500" spc="-5">
                <a:latin typeface="Calibri"/>
                <a:cs typeface="Calibri"/>
              </a:rPr>
              <a:t>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Rahmen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Arbeit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empirisch </a:t>
            </a:r>
            <a:r>
              <a:rPr dirty="0" sz="1500" spc="-20" i="1">
                <a:latin typeface="Calibri"/>
                <a:cs typeface="Calibri"/>
              </a:rPr>
              <a:t>f</a:t>
            </a:r>
            <a:r>
              <a:rPr dirty="0" sz="1500" i="1">
                <a:latin typeface="Calibri"/>
                <a:cs typeface="Calibri"/>
              </a:rPr>
              <a:t>ors</a:t>
            </a:r>
            <a:r>
              <a:rPr dirty="0" sz="1500" spc="-5" i="1">
                <a:latin typeface="Calibri"/>
                <a:cs typeface="Calibri"/>
              </a:rPr>
              <a:t>ch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spc="-5" i="1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ä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 nun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Planung 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führung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hung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 der 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eihe</a:t>
            </a:r>
            <a:r>
              <a:rPr dirty="0" sz="1500" spc="-5">
                <a:latin typeface="Calibri"/>
                <a:cs typeface="Calibri"/>
              </a:rPr>
              <a:t>.</a:t>
            </a:r>
            <a:r>
              <a:rPr dirty="0" baseline="25000" sz="1500">
                <a:latin typeface="Calibri"/>
                <a:cs typeface="Calibri"/>
              </a:rPr>
              <a:t>3</a:t>
            </a:r>
            <a:endParaRPr baseline="25000" sz="150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645"/>
              </a:spcBef>
            </a:pPr>
            <a:r>
              <a:rPr dirty="0" sz="1500">
                <a:latin typeface="Calibri"/>
                <a:cs typeface="Calibri"/>
              </a:rPr>
              <a:t>Nun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einen </a:t>
            </a:r>
            <a:r>
              <a:rPr dirty="0" sz="1500" spc="-5">
                <a:latin typeface="Calibri"/>
                <a:cs typeface="Calibri"/>
              </a:rPr>
              <a:t>Punk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 haben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wo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mehr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viel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Neues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 der Li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tur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sp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alle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für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eichba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 </a:t>
            </a:r>
            <a:r>
              <a:rPr dirty="0" sz="1500" spc="-5">
                <a:latin typeface="Calibri"/>
                <a:cs typeface="Calibri"/>
              </a:rPr>
              <a:t>Sch</a:t>
            </a:r>
            <a:r>
              <a:rPr dirty="0" sz="1500" spc="-15">
                <a:latin typeface="Calibri"/>
                <a:cs typeface="Calibri"/>
              </a:rPr>
              <a:t>ä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ehoben</a:t>
            </a:r>
            <a:r>
              <a:rPr dirty="0" sz="1500">
                <a:latin typeface="Calibri"/>
                <a:cs typeface="Calibri"/>
              </a:rPr>
              <a:t> sind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10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 spc="-10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.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 die be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eits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erp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tier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>
                <a:latin typeface="Calibri"/>
                <a:cs typeface="Calibri"/>
              </a:rPr>
              <a:t> E</a:t>
            </a:r>
            <a:r>
              <a:rPr dirty="0" sz="1500" spc="-15">
                <a:latin typeface="Calibri"/>
                <a:cs typeface="Calibri"/>
              </a:rPr>
              <a:t>rg</a:t>
            </a:r>
            <a:r>
              <a:rPr dirty="0" sz="1500">
                <a:latin typeface="Calibri"/>
                <a:cs typeface="Calibri"/>
              </a:rPr>
              <a:t>ebnisse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empirischen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suchun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lie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en.</a:t>
            </a:r>
            <a:r>
              <a:rPr dirty="0" sz="1500" spc="-5">
                <a:latin typeface="Calibri"/>
                <a:cs typeface="Calibri"/>
              </a:rPr>
              <a:t> A</a:t>
            </a:r>
            <a:r>
              <a:rPr dirty="0" sz="1500">
                <a:latin typeface="Calibri"/>
                <a:cs typeface="Calibri"/>
              </a:rPr>
              <a:t>n dieser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elle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darum,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</a:t>
            </a:r>
            <a:r>
              <a:rPr dirty="0" sz="1500">
                <a:latin typeface="Calibri"/>
                <a:cs typeface="Calibri"/>
              </a:rPr>
              <a:t> m</a:t>
            </a:r>
            <a:r>
              <a:rPr dirty="0" sz="1500" spc="-5">
                <a:latin typeface="Calibri"/>
                <a:cs typeface="Calibri"/>
              </a:rPr>
              <a:t>ög</a:t>
            </a:r>
            <a:r>
              <a:rPr dirty="0" sz="1500">
                <a:latin typeface="Calibri"/>
                <a:cs typeface="Calibri"/>
              </a:rPr>
              <a:t>li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0">
                <a:latin typeface="Calibri"/>
                <a:cs typeface="Calibri"/>
              </a:rPr>
              <a:t>b</a:t>
            </a:r>
            <a:r>
              <a:rPr dirty="0" sz="1500" spc="-5">
                <a:latin typeface="Calibri"/>
                <a:cs typeface="Calibri"/>
              </a:rPr>
              <a:t>sc</a:t>
            </a:r>
            <a:r>
              <a:rPr dirty="0" sz="1500">
                <a:latin typeface="Calibri"/>
                <a:cs typeface="Calibri"/>
              </a:rPr>
              <a:t>hlie</a:t>
            </a:r>
            <a:r>
              <a:rPr dirty="0" sz="1500" spc="-5">
                <a:latin typeface="Calibri"/>
                <a:cs typeface="Calibri"/>
              </a:rPr>
              <a:t>ß</a:t>
            </a:r>
            <a:r>
              <a:rPr dirty="0" sz="1500">
                <a:latin typeface="Calibri"/>
                <a:cs typeface="Calibri"/>
              </a:rPr>
              <a:t>ende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dnung</a:t>
            </a:r>
            <a:r>
              <a:rPr dirty="0" sz="1500" spc="-5">
                <a:latin typeface="Calibri"/>
                <a:cs typeface="Calibri"/>
              </a:rPr>
              <a:t> I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es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Wissens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unehmen.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nun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chaus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 </a:t>
            </a:r>
            <a:r>
              <a:rPr dirty="0" sz="1500" spc="-5">
                <a:latin typeface="Calibri"/>
                <a:cs typeface="Calibri"/>
              </a:rPr>
              <a:t>scho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Blick</a:t>
            </a:r>
            <a:r>
              <a:rPr dirty="0" sz="1500" spc="-5">
                <a:latin typeface="Calibri"/>
                <a:cs typeface="Calibri"/>
              </a:rPr>
              <a:t> 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P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äse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5">
                <a:latin typeface="Calibri"/>
                <a:cs typeface="Calibri"/>
              </a:rPr>
              <a:t>tio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rg</a:t>
            </a:r>
            <a:r>
              <a:rPr dirty="0" sz="1500">
                <a:latin typeface="Calibri"/>
                <a:cs typeface="Calibri"/>
              </a:rPr>
              <a:t>ebnisse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en.</a:t>
            </a:r>
            <a:r>
              <a:rPr dirty="0" sz="1500" spc="-5">
                <a:latin typeface="Calibri"/>
                <a:cs typeface="Calibri"/>
              </a:rPr>
              <a:t> A</a:t>
            </a:r>
            <a:r>
              <a:rPr dirty="0" sz="1500">
                <a:latin typeface="Calibri"/>
                <a:cs typeface="Calibri"/>
              </a:rPr>
              <a:t>n dieser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elle</a:t>
            </a:r>
            <a:r>
              <a:rPr dirty="0" sz="1500">
                <a:latin typeface="Calibri"/>
                <a:cs typeface="Calibri"/>
              </a:rPr>
              <a:t> 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möglich</a:t>
            </a:r>
            <a:r>
              <a:rPr dirty="0" sz="1500" spc="-2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endgülti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Gliederung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ellen.</a:t>
            </a:r>
            <a:endParaRPr sz="1500">
              <a:latin typeface="Calibri"/>
              <a:cs typeface="Calibri"/>
            </a:endParaRPr>
          </a:p>
          <a:p>
            <a:pPr marL="12700" marR="24130">
              <a:lnSpc>
                <a:spcPct val="100400"/>
              </a:lnSpc>
              <a:spcBef>
                <a:spcPts val="645"/>
              </a:spcBef>
            </a:pPr>
            <a:r>
              <a:rPr dirty="0" sz="1500" spc="-5">
                <a:latin typeface="Calibri"/>
                <a:cs typeface="Calibri"/>
              </a:rPr>
              <a:t>Di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Gliederung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Her</a:t>
            </a:r>
            <a:r>
              <a:rPr dirty="0" sz="1500" spc="-20">
                <a:latin typeface="Calibri"/>
                <a:cs typeface="Calibri"/>
              </a:rPr>
              <a:t>zs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ück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Arbeit,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eil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ie</a:t>
            </a:r>
            <a:r>
              <a:rPr dirty="0" sz="1500" spc="-5">
                <a:latin typeface="Calibri"/>
                <a:cs typeface="Calibri"/>
              </a:rPr>
              <a:t> I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ed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nkli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Ordnun</a:t>
            </a:r>
            <a:r>
              <a:rPr dirty="0" sz="1500" i="1">
                <a:latin typeface="Calibri"/>
                <a:cs typeface="Calibri"/>
              </a:rPr>
              <a:t>g</a:t>
            </a:r>
            <a:r>
              <a:rPr dirty="0" baseline="25000" sz="1500">
                <a:latin typeface="Calibri"/>
                <a:cs typeface="Calibri"/>
              </a:rPr>
              <a:t>2</a:t>
            </a:r>
            <a:r>
              <a:rPr dirty="0" baseline="25000" sz="1500" spc="37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des 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15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5">
                <a:latin typeface="Calibri"/>
                <a:cs typeface="Calibri"/>
              </a:rPr>
              <a:t>es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ep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äse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tiert.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o 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ru</a:t>
            </a:r>
            <a:r>
              <a:rPr dirty="0" sz="1500" spc="-1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uriert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sein,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dass</a:t>
            </a:r>
            <a:r>
              <a:rPr dirty="0" sz="1500" spc="-5">
                <a:latin typeface="Calibri"/>
                <a:cs typeface="Calibri"/>
              </a:rPr>
              <a:t> 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LeserIn allein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ihr 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p.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sp</a:t>
            </a:r>
            <a:r>
              <a:rPr dirty="0" sz="1500" spc="-15">
                <a:latin typeface="Calibri"/>
                <a:cs typeface="Calibri"/>
              </a:rPr>
              <a:t>ä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halt</a:t>
            </a:r>
            <a:r>
              <a:rPr dirty="0" sz="1500" spc="-25">
                <a:latin typeface="Calibri"/>
                <a:cs typeface="Calibri"/>
              </a:rPr>
              <a:t>s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eichn</a:t>
            </a:r>
            <a:r>
              <a:rPr dirty="0" sz="1500" spc="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 inhaltlichen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Gan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gu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me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ion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ehen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nn. </a:t>
            </a:r>
            <a:r>
              <a:rPr dirty="0" sz="1500" spc="-5">
                <a:latin typeface="Calibri"/>
                <a:cs typeface="Calibri"/>
              </a:rPr>
              <a:t>Di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Gliederung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muss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trennscharf</a:t>
            </a:r>
            <a:r>
              <a:rPr dirty="0" baseline="25000" sz="1500">
                <a:latin typeface="Calibri"/>
                <a:cs typeface="Calibri"/>
              </a:rPr>
              <a:t>2 </a:t>
            </a:r>
            <a:r>
              <a:rPr dirty="0" baseline="25000" sz="1500" spc="-1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sein,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d.h.</a:t>
            </a:r>
            <a:r>
              <a:rPr dirty="0" sz="1500">
                <a:latin typeface="Calibri"/>
                <a:cs typeface="Calibri"/>
              </a:rPr>
              <a:t>,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einen </a:t>
            </a:r>
            <a:r>
              <a:rPr dirty="0" sz="1500" spc="-5">
                <a:latin typeface="Calibri"/>
                <a:cs typeface="Calibri"/>
              </a:rPr>
              <a:t>Punk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5">
                <a:latin typeface="Calibri"/>
                <a:cs typeface="Calibri"/>
              </a:rPr>
              <a:t>hört</a:t>
            </a:r>
            <a:r>
              <a:rPr dirty="0" sz="1500">
                <a:latin typeface="Calibri"/>
                <a:cs typeface="Calibri"/>
              </a:rPr>
              <a:t>,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ehört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 u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einen ande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96744" y="1152969"/>
            <a:ext cx="3876040" cy="3430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 sz="1500" spc="-5">
                <a:latin typeface="Calibri"/>
                <a:cs typeface="Calibri"/>
              </a:rPr>
              <a:t>De</a:t>
            </a:r>
            <a:r>
              <a:rPr dirty="0" sz="1500">
                <a:latin typeface="Calibri"/>
                <a:cs typeface="Calibri"/>
              </a:rPr>
              <a:t>r </a:t>
            </a:r>
            <a:r>
              <a:rPr dirty="0" sz="1500" spc="-5">
                <a:latin typeface="Calibri"/>
                <a:cs typeface="Calibri"/>
              </a:rPr>
              <a:t>näch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Schri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 der </a:t>
            </a:r>
            <a:r>
              <a:rPr dirty="0" sz="1500" spc="-5" i="1">
                <a:latin typeface="Calibri"/>
                <a:cs typeface="Calibri"/>
              </a:rPr>
              <a:t>Sc</a:t>
            </a:r>
            <a:r>
              <a:rPr dirty="0" sz="1500" i="1">
                <a:latin typeface="Calibri"/>
                <a:cs typeface="Calibri"/>
              </a:rPr>
              <a:t>hat</a:t>
            </a:r>
            <a:r>
              <a:rPr dirty="0" sz="1500" spc="-15" i="1">
                <a:latin typeface="Calibri"/>
                <a:cs typeface="Calibri"/>
              </a:rPr>
              <a:t>z</a:t>
            </a:r>
            <a:r>
              <a:rPr dirty="0" sz="1500" spc="5" i="1">
                <a:latin typeface="Calibri"/>
                <a:cs typeface="Calibri"/>
              </a:rPr>
              <a:t>s</a:t>
            </a:r>
            <a:r>
              <a:rPr dirty="0" sz="1500" i="1">
                <a:latin typeface="Calibri"/>
                <a:cs typeface="Calibri"/>
              </a:rPr>
              <a:t>uch</a:t>
            </a:r>
            <a:r>
              <a:rPr dirty="0" sz="1500" spc="5" i="1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, </a:t>
            </a:r>
            <a:r>
              <a:rPr dirty="0" sz="1500" spc="-5">
                <a:latin typeface="Calibri"/>
                <a:cs typeface="Calibri"/>
              </a:rPr>
              <a:t>als</a:t>
            </a:r>
            <a:r>
              <a:rPr dirty="0" sz="1500">
                <a:latin typeface="Calibri"/>
                <a:cs typeface="Calibri"/>
              </a:rPr>
              <a:t>o in der wissensch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ftlichen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Li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spc="-4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spc="-15" b="1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tu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‐ 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eche</a:t>
            </a:r>
            <a:r>
              <a:rPr dirty="0" sz="1500" spc="-25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ch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.</a:t>
            </a:r>
            <a:r>
              <a:rPr dirty="0" baseline="25000" sz="1500">
                <a:latin typeface="Calibri"/>
                <a:cs typeface="Calibri"/>
              </a:rPr>
              <a:t>1</a:t>
            </a:r>
            <a:r>
              <a:rPr dirty="0" baseline="25000" sz="1500" spc="157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ode</a:t>
            </a:r>
            <a:r>
              <a:rPr dirty="0" sz="1500">
                <a:latin typeface="Calibri"/>
                <a:cs typeface="Calibri"/>
              </a:rPr>
              <a:t>r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ändern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dabei</a:t>
            </a:r>
            <a:r>
              <a:rPr dirty="0" sz="1500" spc="-5">
                <a:latin typeface="Calibri"/>
                <a:cs typeface="Calibri"/>
              </a:rPr>
              <a:t> 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sprüngliche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Gliederung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tsp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echend</a:t>
            </a:r>
            <a:r>
              <a:rPr dirty="0" sz="1500">
                <a:latin typeface="Calibri"/>
                <a:cs typeface="Calibri"/>
              </a:rPr>
              <a:t> ih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j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eili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tnis</a:t>
            </a:r>
            <a:r>
              <a:rPr dirty="0" sz="1500" spc="-15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andes!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dieser</a:t>
            </a:r>
            <a:r>
              <a:rPr dirty="0" sz="1500">
                <a:latin typeface="Calibri"/>
                <a:cs typeface="Calibri"/>
              </a:rPr>
              <a:t> Phase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darum,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neues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Wissen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sammeln,</a:t>
            </a:r>
            <a:r>
              <a:rPr dirty="0" sz="1500">
                <a:latin typeface="Calibri"/>
                <a:cs typeface="Calibri"/>
              </a:rPr>
              <a:t> es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    </a:t>
            </a:r>
            <a:r>
              <a:rPr dirty="0" sz="1500">
                <a:latin typeface="Calibri"/>
                <a:cs typeface="Calibri"/>
              </a:rPr>
              <a:t>in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eits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rhandenes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Wissen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ufü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>
                <a:latin typeface="Calibri"/>
                <a:cs typeface="Calibri"/>
              </a:rPr>
              <a:t> und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o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nöti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Wissen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neu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deu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>
                <a:latin typeface="Calibri"/>
                <a:cs typeface="Calibri"/>
              </a:rPr>
              <a:t> neu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dnen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baseline="25000" sz="1500">
                <a:latin typeface="Calibri"/>
                <a:cs typeface="Calibri"/>
              </a:rPr>
              <a:t>2</a:t>
            </a:r>
            <a:r>
              <a:rPr dirty="0" baseline="25000" sz="1500" spc="16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Fü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Abla</a:t>
            </a:r>
            <a:r>
              <a:rPr dirty="0" sz="1500" spc="-2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erial</a:t>
            </a:r>
            <a:r>
              <a:rPr dirty="0" sz="1500">
                <a:latin typeface="Calibri"/>
                <a:cs typeface="Calibri"/>
              </a:rPr>
              <a:t> em</a:t>
            </a:r>
            <a:r>
              <a:rPr dirty="0" sz="1500" spc="-15">
                <a:latin typeface="Calibri"/>
                <a:cs typeface="Calibri"/>
              </a:rPr>
              <a:t>p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ehlen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viele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Hau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Boden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>
                <a:latin typeface="Calibri"/>
                <a:cs typeface="Calibri"/>
              </a:rPr>
              <a:t> Arbeit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imme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–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bi</a:t>
            </a:r>
            <a:r>
              <a:rPr dirty="0" sz="1500" spc="-10">
                <a:latin typeface="Calibri"/>
                <a:cs typeface="Calibri"/>
              </a:rPr>
              <a:t>s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eilen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aber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 ein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Hängeregi</a:t>
            </a:r>
            <a:r>
              <a:rPr dirty="0" sz="1500" spc="-20" i="1">
                <a:latin typeface="Calibri"/>
                <a:cs typeface="Calibri"/>
              </a:rPr>
              <a:t>st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spc="-5" i="1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. </a:t>
            </a:r>
            <a:r>
              <a:rPr dirty="0" sz="1500" spc="-280">
                <a:latin typeface="Arial"/>
                <a:cs typeface="Arial"/>
              </a:rPr>
              <a:t>☺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-5">
                <a:latin typeface="Calibri"/>
                <a:cs typeface="Calibri"/>
              </a:rPr>
              <a:t>Diese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 </a:t>
            </a:r>
            <a:r>
              <a:rPr dirty="0" sz="1500" spc="-70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eil,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das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erialien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wie Au</a:t>
            </a:r>
            <a:r>
              <a:rPr dirty="0" sz="1500" spc="-2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chriebe </a:t>
            </a:r>
            <a:r>
              <a:rPr dirty="0" sz="1500" spc="-5">
                <a:latin typeface="Calibri"/>
                <a:cs typeface="Calibri"/>
              </a:rPr>
              <a:t>ode</a:t>
            </a:r>
            <a:r>
              <a:rPr dirty="0" sz="1500">
                <a:latin typeface="Calibri"/>
                <a:cs typeface="Calibri"/>
              </a:rPr>
              <a:t>r Noti</a:t>
            </a:r>
            <a:r>
              <a:rPr dirty="0" sz="1500" spc="-4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iv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sc</a:t>
            </a:r>
            <a:r>
              <a:rPr dirty="0" sz="1500">
                <a:latin typeface="Calibri"/>
                <a:cs typeface="Calibri"/>
              </a:rPr>
              <a:t>hnell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sc</a:t>
            </a:r>
            <a:r>
              <a:rPr dirty="0" sz="1500">
                <a:latin typeface="Calibri"/>
                <a:cs typeface="Calibri"/>
              </a:rPr>
              <a:t>hieben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  neue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U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erl</a:t>
            </a:r>
            <a:r>
              <a:rPr dirty="0" sz="1500" spc="-5">
                <a:latin typeface="Calibri"/>
                <a:cs typeface="Calibri"/>
              </a:rPr>
              <a:t>age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rt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 spc="-5">
                <a:latin typeface="Calibri"/>
                <a:cs typeface="Calibri"/>
              </a:rPr>
              <a:t>et</a:t>
            </a:r>
            <a:r>
              <a:rPr dirty="0" sz="1500">
                <a:latin typeface="Calibri"/>
                <a:cs typeface="Calibri"/>
              </a:rPr>
              <a:t>ig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einsortie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ö</a:t>
            </a:r>
            <a:r>
              <a:rPr dirty="0" sz="1500">
                <a:latin typeface="Calibri"/>
                <a:cs typeface="Calibri"/>
              </a:rPr>
              <a:t>nnen.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96751" y="5521515"/>
            <a:ext cx="3089910" cy="1068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5925" sz="1125" spc="22">
                <a:latin typeface="Calibri"/>
                <a:cs typeface="Calibri"/>
              </a:rPr>
              <a:t>1</a:t>
            </a:r>
            <a:r>
              <a:rPr dirty="0" baseline="25925" sz="1125" spc="22">
                <a:latin typeface="Calibri"/>
                <a:cs typeface="Calibri"/>
              </a:rPr>
              <a:t> </a:t>
            </a:r>
            <a:r>
              <a:rPr dirty="0" baseline="25925" sz="1125" spc="-112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Vgl</a:t>
            </a:r>
            <a:r>
              <a:rPr dirty="0" sz="1150" spc="5">
                <a:latin typeface="Calibri"/>
                <a:cs typeface="Calibri"/>
              </a:rPr>
              <a:t>.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5">
                <a:latin typeface="Calibri"/>
                <a:cs typeface="Calibri"/>
              </a:rPr>
              <a:t>hierzu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10">
                <a:latin typeface="Calibri"/>
                <a:cs typeface="Calibri"/>
              </a:rPr>
              <a:t>das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5">
                <a:latin typeface="Calibri"/>
                <a:cs typeface="Calibri"/>
              </a:rPr>
              <a:t>Eas</a:t>
            </a:r>
            <a:r>
              <a:rPr dirty="0" sz="1150" spc="10">
                <a:latin typeface="Calibri"/>
                <a:cs typeface="Calibri"/>
              </a:rPr>
              <a:t>y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10">
                <a:latin typeface="Calibri"/>
                <a:cs typeface="Calibri"/>
              </a:rPr>
              <a:t>Paper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10" i="1">
                <a:latin typeface="Calibri"/>
                <a:cs typeface="Calibri"/>
              </a:rPr>
              <a:t>‚Wisse</a:t>
            </a:r>
            <a:r>
              <a:rPr dirty="0" sz="1150" i="1">
                <a:latin typeface="Calibri"/>
                <a:cs typeface="Calibri"/>
              </a:rPr>
              <a:t>n</a:t>
            </a:r>
            <a:r>
              <a:rPr dirty="0" sz="1150" spc="5" i="1">
                <a:latin typeface="Calibri"/>
                <a:cs typeface="Calibri"/>
              </a:rPr>
              <a:t>‐</a:t>
            </a:r>
            <a:endParaRPr sz="115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35"/>
              </a:spcBef>
            </a:pPr>
            <a:r>
              <a:rPr dirty="0" sz="1150" i="1">
                <a:latin typeface="Calibri"/>
                <a:cs typeface="Calibri"/>
              </a:rPr>
              <a:t>schaftlich</a:t>
            </a:r>
            <a:r>
              <a:rPr dirty="0" sz="1150" spc="10" i="1">
                <a:latin typeface="Calibri"/>
                <a:cs typeface="Calibri"/>
              </a:rPr>
              <a:t>e</a:t>
            </a:r>
            <a:r>
              <a:rPr dirty="0" sz="1150" spc="10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Schätz</a:t>
            </a:r>
            <a:r>
              <a:rPr dirty="0" sz="1150" spc="10" i="1">
                <a:latin typeface="Calibri"/>
                <a:cs typeface="Calibri"/>
              </a:rPr>
              <a:t>e</a:t>
            </a:r>
            <a:r>
              <a:rPr dirty="0" sz="1150" spc="1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finde</a:t>
            </a:r>
            <a:r>
              <a:rPr dirty="0" sz="1150" spc="10" i="1">
                <a:latin typeface="Calibri"/>
                <a:cs typeface="Calibri"/>
              </a:rPr>
              <a:t>n</a:t>
            </a:r>
            <a:r>
              <a:rPr dirty="0" sz="1150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un</a:t>
            </a:r>
            <a:r>
              <a:rPr dirty="0" sz="1150" spc="10" i="1">
                <a:latin typeface="Calibri"/>
                <a:cs typeface="Calibri"/>
              </a:rPr>
              <a:t>d</a:t>
            </a:r>
            <a:r>
              <a:rPr dirty="0" sz="1150" spc="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behalten‘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baseline="25925" sz="1125" spc="22">
                <a:latin typeface="Calibri"/>
                <a:cs typeface="Calibri"/>
              </a:rPr>
              <a:t>2</a:t>
            </a:r>
            <a:r>
              <a:rPr dirty="0" baseline="25925" sz="1125" spc="22">
                <a:latin typeface="Calibri"/>
                <a:cs typeface="Calibri"/>
              </a:rPr>
              <a:t> </a:t>
            </a:r>
            <a:r>
              <a:rPr dirty="0" baseline="25925" sz="1125" spc="-112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Vgl</a:t>
            </a:r>
            <a:r>
              <a:rPr dirty="0" sz="1150" spc="5">
                <a:latin typeface="Calibri"/>
                <a:cs typeface="Calibri"/>
              </a:rPr>
              <a:t>.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5">
                <a:latin typeface="Calibri"/>
                <a:cs typeface="Calibri"/>
              </a:rPr>
              <a:t>hierzu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10">
                <a:latin typeface="Calibri"/>
                <a:cs typeface="Calibri"/>
              </a:rPr>
              <a:t>das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5">
                <a:latin typeface="Calibri"/>
                <a:cs typeface="Calibri"/>
              </a:rPr>
              <a:t>Eas</a:t>
            </a:r>
            <a:r>
              <a:rPr dirty="0" sz="1150" spc="10">
                <a:latin typeface="Calibri"/>
                <a:cs typeface="Calibri"/>
              </a:rPr>
              <a:t>y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10">
                <a:latin typeface="Calibri"/>
                <a:cs typeface="Calibri"/>
              </a:rPr>
              <a:t>Paper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‚Wa</a:t>
            </a:r>
            <a:r>
              <a:rPr dirty="0" sz="1150" spc="5" i="1">
                <a:latin typeface="Calibri"/>
                <a:cs typeface="Calibri"/>
              </a:rPr>
              <a:t>s</a:t>
            </a:r>
            <a:r>
              <a:rPr dirty="0" sz="115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is</a:t>
            </a:r>
            <a:r>
              <a:rPr dirty="0" sz="1150" spc="5" i="1">
                <a:latin typeface="Calibri"/>
                <a:cs typeface="Calibri"/>
              </a:rPr>
              <a:t>t</a:t>
            </a:r>
            <a:r>
              <a:rPr dirty="0" sz="1150" spc="-5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und</a:t>
            </a:r>
            <a:endParaRPr sz="115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35"/>
              </a:spcBef>
            </a:pPr>
            <a:r>
              <a:rPr dirty="0" sz="1150" spc="10" i="1">
                <a:latin typeface="Calibri"/>
                <a:cs typeface="Calibri"/>
              </a:rPr>
              <a:t>wozu</a:t>
            </a:r>
            <a:r>
              <a:rPr dirty="0" sz="1150" spc="5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Wissenschaf</a:t>
            </a:r>
            <a:r>
              <a:rPr dirty="0" sz="1150" spc="5" i="1">
                <a:latin typeface="Calibri"/>
                <a:cs typeface="Calibri"/>
              </a:rPr>
              <a:t>t</a:t>
            </a:r>
            <a:r>
              <a:rPr dirty="0" sz="1150" spc="-10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i</a:t>
            </a:r>
            <a:r>
              <a:rPr dirty="0" sz="1150" spc="10" i="1">
                <a:latin typeface="Calibri"/>
                <a:cs typeface="Calibri"/>
              </a:rPr>
              <a:t>n</a:t>
            </a:r>
            <a:r>
              <a:rPr dirty="0" sz="1150" spc="5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de</a:t>
            </a:r>
            <a:r>
              <a:rPr dirty="0" sz="1150" spc="5" i="1">
                <a:latin typeface="Calibri"/>
                <a:cs typeface="Calibri"/>
              </a:rPr>
              <a:t>r</a:t>
            </a:r>
            <a:r>
              <a:rPr dirty="0" sz="1150" spc="5" i="1">
                <a:latin typeface="Calibri"/>
                <a:cs typeface="Calibri"/>
              </a:rPr>
              <a:t> </a:t>
            </a:r>
            <a:r>
              <a:rPr dirty="0" sz="1150" i="1">
                <a:latin typeface="Calibri"/>
                <a:cs typeface="Calibri"/>
              </a:rPr>
              <a:t>Soziale</a:t>
            </a:r>
            <a:r>
              <a:rPr dirty="0" sz="1150" spc="10" i="1">
                <a:latin typeface="Calibri"/>
                <a:cs typeface="Calibri"/>
              </a:rPr>
              <a:t>n</a:t>
            </a:r>
            <a:r>
              <a:rPr dirty="0" sz="1150" spc="5" i="1">
                <a:latin typeface="Calibri"/>
                <a:cs typeface="Calibri"/>
              </a:rPr>
              <a:t> </a:t>
            </a:r>
            <a:r>
              <a:rPr dirty="0" sz="1150" spc="5" i="1">
                <a:latin typeface="Calibri"/>
                <a:cs typeface="Calibri"/>
              </a:rPr>
              <a:t>Arbeit?‘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baseline="25925" sz="1125" spc="22">
                <a:latin typeface="Calibri"/>
                <a:cs typeface="Calibri"/>
              </a:rPr>
              <a:t>3</a:t>
            </a:r>
            <a:r>
              <a:rPr dirty="0" baseline="25925" sz="1125" spc="22">
                <a:latin typeface="Calibri"/>
                <a:cs typeface="Calibri"/>
              </a:rPr>
              <a:t> </a:t>
            </a:r>
            <a:r>
              <a:rPr dirty="0" baseline="25925" sz="1125" spc="-112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Vgl</a:t>
            </a:r>
            <a:r>
              <a:rPr dirty="0" sz="1150" spc="5">
                <a:latin typeface="Calibri"/>
                <a:cs typeface="Calibri"/>
              </a:rPr>
              <a:t>.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5">
                <a:latin typeface="Calibri"/>
                <a:cs typeface="Calibri"/>
              </a:rPr>
              <a:t>hierzu</a:t>
            </a:r>
            <a:r>
              <a:rPr dirty="0" sz="1150" spc="5">
                <a:latin typeface="Calibri"/>
                <a:cs typeface="Calibri"/>
              </a:rPr>
              <a:t> </a:t>
            </a:r>
            <a:r>
              <a:rPr dirty="0" sz="1150" spc="5">
                <a:latin typeface="Calibri"/>
                <a:cs typeface="Calibri"/>
              </a:rPr>
              <a:t>die</a:t>
            </a:r>
            <a:r>
              <a:rPr dirty="0" sz="1150" spc="10">
                <a:latin typeface="Calibri"/>
                <a:cs typeface="Calibri"/>
              </a:rPr>
              <a:t> </a:t>
            </a:r>
            <a:r>
              <a:rPr dirty="0" sz="1150" spc="5">
                <a:latin typeface="Calibri"/>
                <a:cs typeface="Calibri"/>
              </a:rPr>
              <a:t>Seite</a:t>
            </a:r>
            <a:r>
              <a:rPr dirty="0" sz="1150">
                <a:latin typeface="Calibri"/>
                <a:cs typeface="Calibri"/>
              </a:rPr>
              <a:t> </a:t>
            </a:r>
            <a:r>
              <a:rPr dirty="0" sz="1150" spc="10">
                <a:latin typeface="Calibri"/>
                <a:cs typeface="Calibri"/>
              </a:rPr>
              <a:t>www.h</a:t>
            </a:r>
            <a:r>
              <a:rPr dirty="0" sz="1150">
                <a:latin typeface="Calibri"/>
                <a:cs typeface="Calibri"/>
              </a:rPr>
              <a:t>s</a:t>
            </a:r>
            <a:r>
              <a:rPr dirty="0" sz="1150">
                <a:latin typeface="Calibri"/>
                <a:cs typeface="Calibri"/>
              </a:rPr>
              <a:t>‐</a:t>
            </a:r>
            <a:r>
              <a:rPr dirty="0" sz="1150" spc="10">
                <a:latin typeface="Calibri"/>
                <a:cs typeface="Calibri"/>
              </a:rPr>
              <a:t>coburg</a:t>
            </a:r>
            <a:r>
              <a:rPr dirty="0" sz="1150" spc="-5">
                <a:latin typeface="Calibri"/>
                <a:cs typeface="Calibri"/>
              </a:rPr>
              <a:t>.</a:t>
            </a:r>
            <a:r>
              <a:rPr dirty="0" sz="1150" spc="10">
                <a:latin typeface="Calibri"/>
                <a:cs typeface="Calibri"/>
              </a:rPr>
              <a:t>de/rbo</a:t>
            </a:r>
            <a:r>
              <a:rPr dirty="0" sz="1150">
                <a:latin typeface="Calibri"/>
                <a:cs typeface="Calibri"/>
              </a:rPr>
              <a:t>‐</a:t>
            </a:r>
            <a:r>
              <a:rPr dirty="0" sz="1150" spc="5">
                <a:latin typeface="Calibri"/>
                <a:cs typeface="Calibri"/>
              </a:rPr>
              <a:t>mep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096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3</a:t>
            </a:fld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Wie</a:t>
            </a:r>
            <a:r>
              <a:rPr dirty="0" spc="-5"/>
              <a:t> </a:t>
            </a:r>
            <a:r>
              <a:rPr dirty="0" spc="5"/>
              <a:t>o</a:t>
            </a:r>
            <a:r>
              <a:rPr dirty="0" spc="-30"/>
              <a:t>r</a:t>
            </a:r>
            <a:r>
              <a:rPr dirty="0" spc="-40"/>
              <a:t>g</a:t>
            </a:r>
            <a:r>
              <a:rPr dirty="0" spc="10"/>
              <a:t>a</a:t>
            </a:r>
            <a:r>
              <a:rPr dirty="0"/>
              <a:t>nisie</a:t>
            </a:r>
            <a:r>
              <a:rPr dirty="0" spc="-30"/>
              <a:t>r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ich</a:t>
            </a:r>
            <a:r>
              <a:rPr dirty="0"/>
              <a:t> </a:t>
            </a:r>
            <a:r>
              <a:rPr dirty="0" spc="10"/>
              <a:t>die</a:t>
            </a:r>
            <a:r>
              <a:rPr dirty="0" spc="5"/>
              <a:t> </a:t>
            </a:r>
            <a:r>
              <a:rPr dirty="0" spc="10"/>
              <a:t>Arbeit</a:t>
            </a:r>
            <a:r>
              <a:rPr dirty="0" spc="-5"/>
              <a:t> </a:t>
            </a:r>
            <a:r>
              <a:rPr dirty="0" spc="15"/>
              <a:t>am</a:t>
            </a:r>
            <a:r>
              <a:rPr dirty="0"/>
              <a:t> </a:t>
            </a:r>
            <a:r>
              <a:rPr dirty="0" spc="-220"/>
              <a:t>T</a:t>
            </a:r>
            <a:r>
              <a:rPr dirty="0" spc="-35"/>
              <a:t>e</a:t>
            </a:r>
            <a:r>
              <a:rPr dirty="0" spc="10"/>
              <a:t>x</a:t>
            </a:r>
            <a:r>
              <a:rPr dirty="0"/>
              <a:t>t</a:t>
            </a:r>
            <a:r>
              <a:rPr dirty="0" spc="10"/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11215" y="1145286"/>
            <a:ext cx="3925570" cy="532765"/>
          </a:xfrm>
          <a:custGeom>
            <a:avLst/>
            <a:gdLst/>
            <a:ahLst/>
            <a:cxnLst/>
            <a:rect l="l" t="t" r="r" b="b"/>
            <a:pathLst>
              <a:path w="3925570" h="532764">
                <a:moveTo>
                  <a:pt x="3925316" y="532638"/>
                </a:moveTo>
                <a:lnTo>
                  <a:pt x="3904244" y="450031"/>
                </a:lnTo>
                <a:lnTo>
                  <a:pt x="3886098" y="401835"/>
                </a:lnTo>
                <a:lnTo>
                  <a:pt x="3864380" y="355532"/>
                </a:lnTo>
                <a:lnTo>
                  <a:pt x="3839259" y="311288"/>
                </a:lnTo>
                <a:lnTo>
                  <a:pt x="3810902" y="269272"/>
                </a:lnTo>
                <a:lnTo>
                  <a:pt x="3779477" y="229652"/>
                </a:lnTo>
                <a:lnTo>
                  <a:pt x="3745152" y="192595"/>
                </a:lnTo>
                <a:lnTo>
                  <a:pt x="3708095" y="158270"/>
                </a:lnTo>
                <a:lnTo>
                  <a:pt x="3668475" y="126845"/>
                </a:lnTo>
                <a:lnTo>
                  <a:pt x="3626459" y="98488"/>
                </a:lnTo>
                <a:lnTo>
                  <a:pt x="3582215" y="73366"/>
                </a:lnTo>
                <a:lnTo>
                  <a:pt x="3535911" y="51649"/>
                </a:lnTo>
                <a:lnTo>
                  <a:pt x="3487716" y="33503"/>
                </a:lnTo>
                <a:lnTo>
                  <a:pt x="3437797" y="19097"/>
                </a:lnTo>
                <a:lnTo>
                  <a:pt x="3386323" y="8599"/>
                </a:lnTo>
                <a:lnTo>
                  <a:pt x="3333461" y="2177"/>
                </a:lnTo>
                <a:lnTo>
                  <a:pt x="3279379" y="0"/>
                </a:lnTo>
                <a:lnTo>
                  <a:pt x="645907" y="0"/>
                </a:lnTo>
                <a:lnTo>
                  <a:pt x="591929" y="2177"/>
                </a:lnTo>
                <a:lnTo>
                  <a:pt x="539149" y="8599"/>
                </a:lnTo>
                <a:lnTo>
                  <a:pt x="487737" y="19097"/>
                </a:lnTo>
                <a:lnTo>
                  <a:pt x="437863" y="33503"/>
                </a:lnTo>
                <a:lnTo>
                  <a:pt x="389697" y="51649"/>
                </a:lnTo>
                <a:lnTo>
                  <a:pt x="343408" y="73366"/>
                </a:lnTo>
                <a:lnTo>
                  <a:pt x="299166" y="98488"/>
                </a:lnTo>
                <a:lnTo>
                  <a:pt x="257141" y="126845"/>
                </a:lnTo>
                <a:lnTo>
                  <a:pt x="217503" y="158270"/>
                </a:lnTo>
                <a:lnTo>
                  <a:pt x="180420" y="192595"/>
                </a:lnTo>
                <a:lnTo>
                  <a:pt x="146064" y="229652"/>
                </a:lnTo>
                <a:lnTo>
                  <a:pt x="114604" y="269272"/>
                </a:lnTo>
                <a:lnTo>
                  <a:pt x="86210" y="311288"/>
                </a:lnTo>
                <a:lnTo>
                  <a:pt x="61050" y="355532"/>
                </a:lnTo>
                <a:lnTo>
                  <a:pt x="39296" y="401835"/>
                </a:lnTo>
                <a:lnTo>
                  <a:pt x="21116" y="450031"/>
                </a:lnTo>
                <a:lnTo>
                  <a:pt x="6681" y="499949"/>
                </a:lnTo>
                <a:lnTo>
                  <a:pt x="0" y="532638"/>
                </a:lnTo>
                <a:lnTo>
                  <a:pt x="3925316" y="532638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26469" y="1610105"/>
            <a:ext cx="2985770" cy="67945"/>
          </a:xfrm>
          <a:custGeom>
            <a:avLst/>
            <a:gdLst/>
            <a:ahLst/>
            <a:cxnLst/>
            <a:rect l="l" t="t" r="r" b="b"/>
            <a:pathLst>
              <a:path w="2985770" h="67944">
                <a:moveTo>
                  <a:pt x="2985407" y="67817"/>
                </a:moveTo>
                <a:lnTo>
                  <a:pt x="2942468" y="47624"/>
                </a:lnTo>
                <a:lnTo>
                  <a:pt x="2898106" y="30894"/>
                </a:lnTo>
                <a:lnTo>
                  <a:pt x="2852178" y="17611"/>
                </a:lnTo>
                <a:lnTo>
                  <a:pt x="2804841" y="7930"/>
                </a:lnTo>
                <a:lnTo>
                  <a:pt x="2756252" y="2008"/>
                </a:lnTo>
                <a:lnTo>
                  <a:pt x="2706569" y="0"/>
                </a:lnTo>
                <a:lnTo>
                  <a:pt x="278837" y="0"/>
                </a:lnTo>
                <a:lnTo>
                  <a:pt x="229155" y="2008"/>
                </a:lnTo>
                <a:lnTo>
                  <a:pt x="180566" y="7930"/>
                </a:lnTo>
                <a:lnTo>
                  <a:pt x="133229" y="17611"/>
                </a:lnTo>
                <a:lnTo>
                  <a:pt x="87301" y="30894"/>
                </a:lnTo>
                <a:lnTo>
                  <a:pt x="42939" y="47624"/>
                </a:lnTo>
                <a:lnTo>
                  <a:pt x="300" y="67647"/>
                </a:lnTo>
                <a:lnTo>
                  <a:pt x="0" y="67817"/>
                </a:lnTo>
                <a:lnTo>
                  <a:pt x="2985407" y="6781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98755" y="1677924"/>
            <a:ext cx="3950335" cy="839469"/>
          </a:xfrm>
          <a:custGeom>
            <a:avLst/>
            <a:gdLst/>
            <a:ahLst/>
            <a:cxnLst/>
            <a:rect l="l" t="t" r="r" b="b"/>
            <a:pathLst>
              <a:path w="3950334" h="839469">
                <a:moveTo>
                  <a:pt x="3950208" y="838961"/>
                </a:moveTo>
                <a:lnTo>
                  <a:pt x="3950208" y="125729"/>
                </a:lnTo>
                <a:lnTo>
                  <a:pt x="3948030" y="71648"/>
                </a:lnTo>
                <a:lnTo>
                  <a:pt x="3941608" y="18786"/>
                </a:lnTo>
                <a:lnTo>
                  <a:pt x="3937776" y="0"/>
                </a:lnTo>
                <a:lnTo>
                  <a:pt x="12460" y="0"/>
                </a:lnTo>
                <a:lnTo>
                  <a:pt x="8620" y="18786"/>
                </a:lnTo>
                <a:lnTo>
                  <a:pt x="2183" y="71648"/>
                </a:lnTo>
                <a:lnTo>
                  <a:pt x="0" y="125729"/>
                </a:lnTo>
                <a:lnTo>
                  <a:pt x="0" y="838962"/>
                </a:lnTo>
                <a:lnTo>
                  <a:pt x="3950208" y="838961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98755" y="1677923"/>
            <a:ext cx="3641090" cy="839469"/>
          </a:xfrm>
          <a:custGeom>
            <a:avLst/>
            <a:gdLst/>
            <a:ahLst/>
            <a:cxnLst/>
            <a:rect l="l" t="t" r="r" b="b"/>
            <a:pathLst>
              <a:path w="3641090" h="839469">
                <a:moveTo>
                  <a:pt x="3640836" y="838961"/>
                </a:moveTo>
                <a:lnTo>
                  <a:pt x="3640836" y="538734"/>
                </a:lnTo>
                <a:lnTo>
                  <a:pt x="3638821" y="488948"/>
                </a:lnTo>
                <a:lnTo>
                  <a:pt x="3632884" y="440277"/>
                </a:lnTo>
                <a:lnTo>
                  <a:pt x="3623180" y="392878"/>
                </a:lnTo>
                <a:lnTo>
                  <a:pt x="3609868" y="346905"/>
                </a:lnTo>
                <a:lnTo>
                  <a:pt x="3593103" y="302514"/>
                </a:lnTo>
                <a:lnTo>
                  <a:pt x="3573044" y="259860"/>
                </a:lnTo>
                <a:lnTo>
                  <a:pt x="3549847" y="219099"/>
                </a:lnTo>
                <a:lnTo>
                  <a:pt x="3523670" y="180386"/>
                </a:lnTo>
                <a:lnTo>
                  <a:pt x="3494670" y="143877"/>
                </a:lnTo>
                <a:lnTo>
                  <a:pt x="3463004" y="109728"/>
                </a:lnTo>
                <a:lnTo>
                  <a:pt x="3428829" y="78092"/>
                </a:lnTo>
                <a:lnTo>
                  <a:pt x="3392302" y="49127"/>
                </a:lnTo>
                <a:lnTo>
                  <a:pt x="3353580" y="22988"/>
                </a:lnTo>
                <a:lnTo>
                  <a:pt x="3313121" y="0"/>
                </a:lnTo>
                <a:lnTo>
                  <a:pt x="327714" y="0"/>
                </a:lnTo>
                <a:lnTo>
                  <a:pt x="287255" y="22988"/>
                </a:lnTo>
                <a:lnTo>
                  <a:pt x="248533" y="49127"/>
                </a:lnTo>
                <a:lnTo>
                  <a:pt x="212006" y="78092"/>
                </a:lnTo>
                <a:lnTo>
                  <a:pt x="177831" y="109728"/>
                </a:lnTo>
                <a:lnTo>
                  <a:pt x="146165" y="143877"/>
                </a:lnTo>
                <a:lnTo>
                  <a:pt x="117165" y="180386"/>
                </a:lnTo>
                <a:lnTo>
                  <a:pt x="90988" y="219099"/>
                </a:lnTo>
                <a:lnTo>
                  <a:pt x="67791" y="259860"/>
                </a:lnTo>
                <a:lnTo>
                  <a:pt x="47732" y="302514"/>
                </a:lnTo>
                <a:lnTo>
                  <a:pt x="30967" y="346905"/>
                </a:lnTo>
                <a:lnTo>
                  <a:pt x="17655" y="392878"/>
                </a:lnTo>
                <a:lnTo>
                  <a:pt x="7951" y="440277"/>
                </a:lnTo>
                <a:lnTo>
                  <a:pt x="2014" y="488948"/>
                </a:lnTo>
                <a:lnTo>
                  <a:pt x="0" y="538734"/>
                </a:lnTo>
                <a:lnTo>
                  <a:pt x="0" y="838962"/>
                </a:lnTo>
                <a:lnTo>
                  <a:pt x="3640836" y="83896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148963" y="2516123"/>
            <a:ext cx="542925" cy="840105"/>
          </a:xfrm>
          <a:custGeom>
            <a:avLst/>
            <a:gdLst/>
            <a:ahLst/>
            <a:cxnLst/>
            <a:rect l="l" t="t" r="r" b="b"/>
            <a:pathLst>
              <a:path w="542925" h="840104">
                <a:moveTo>
                  <a:pt x="0" y="0"/>
                </a:moveTo>
                <a:lnTo>
                  <a:pt x="0" y="839724"/>
                </a:lnTo>
                <a:lnTo>
                  <a:pt x="542538" y="839724"/>
                </a:lnTo>
                <a:lnTo>
                  <a:pt x="5425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03" y="2516123"/>
            <a:ext cx="6197600" cy="840105"/>
          </a:xfrm>
          <a:custGeom>
            <a:avLst/>
            <a:gdLst/>
            <a:ahLst/>
            <a:cxnLst/>
            <a:rect l="l" t="t" r="r" b="b"/>
            <a:pathLst>
              <a:path w="6197600" h="840104">
                <a:moveTo>
                  <a:pt x="0" y="0"/>
                </a:moveTo>
                <a:lnTo>
                  <a:pt x="0" y="839724"/>
                </a:lnTo>
                <a:lnTo>
                  <a:pt x="6197351" y="839724"/>
                </a:lnTo>
                <a:lnTo>
                  <a:pt x="61973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839591" y="2516886"/>
            <a:ext cx="309880" cy="839469"/>
          </a:xfrm>
          <a:custGeom>
            <a:avLst/>
            <a:gdLst/>
            <a:ahLst/>
            <a:cxnLst/>
            <a:rect l="l" t="t" r="r" b="b"/>
            <a:pathLst>
              <a:path w="309879" h="839470">
                <a:moveTo>
                  <a:pt x="0" y="0"/>
                </a:moveTo>
                <a:lnTo>
                  <a:pt x="0" y="838962"/>
                </a:lnTo>
                <a:lnTo>
                  <a:pt x="309372" y="838962"/>
                </a:lnTo>
                <a:lnTo>
                  <a:pt x="309372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98755" y="2516885"/>
            <a:ext cx="3641090" cy="839469"/>
          </a:xfrm>
          <a:custGeom>
            <a:avLst/>
            <a:gdLst/>
            <a:ahLst/>
            <a:cxnLst/>
            <a:rect l="l" t="t" r="r" b="b"/>
            <a:pathLst>
              <a:path w="3641090" h="839470">
                <a:moveTo>
                  <a:pt x="0" y="0"/>
                </a:moveTo>
                <a:lnTo>
                  <a:pt x="3640836" y="0"/>
                </a:lnTo>
                <a:lnTo>
                  <a:pt x="3640836" y="838961"/>
                </a:lnTo>
                <a:lnTo>
                  <a:pt x="0" y="83896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839591" y="3355848"/>
            <a:ext cx="309880" cy="839469"/>
          </a:xfrm>
          <a:custGeom>
            <a:avLst/>
            <a:gdLst/>
            <a:ahLst/>
            <a:cxnLst/>
            <a:rect l="l" t="t" r="r" b="b"/>
            <a:pathLst>
              <a:path w="309879" h="839470">
                <a:moveTo>
                  <a:pt x="0" y="0"/>
                </a:moveTo>
                <a:lnTo>
                  <a:pt x="0" y="838961"/>
                </a:lnTo>
                <a:lnTo>
                  <a:pt x="309372" y="838961"/>
                </a:lnTo>
                <a:lnTo>
                  <a:pt x="309372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98755" y="3355847"/>
            <a:ext cx="3641090" cy="839469"/>
          </a:xfrm>
          <a:custGeom>
            <a:avLst/>
            <a:gdLst/>
            <a:ahLst/>
            <a:cxnLst/>
            <a:rect l="l" t="t" r="r" b="b"/>
            <a:pathLst>
              <a:path w="3641090" h="839470">
                <a:moveTo>
                  <a:pt x="0" y="0"/>
                </a:moveTo>
                <a:lnTo>
                  <a:pt x="3640836" y="0"/>
                </a:lnTo>
                <a:lnTo>
                  <a:pt x="3640836" y="838962"/>
                </a:lnTo>
                <a:lnTo>
                  <a:pt x="0" y="8389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148963" y="4194047"/>
            <a:ext cx="542925" cy="840105"/>
          </a:xfrm>
          <a:custGeom>
            <a:avLst/>
            <a:gdLst/>
            <a:ahLst/>
            <a:cxnLst/>
            <a:rect l="l" t="t" r="r" b="b"/>
            <a:pathLst>
              <a:path w="542925" h="840104">
                <a:moveTo>
                  <a:pt x="0" y="0"/>
                </a:moveTo>
                <a:lnTo>
                  <a:pt x="0" y="839724"/>
                </a:lnTo>
                <a:lnTo>
                  <a:pt x="542538" y="839724"/>
                </a:lnTo>
                <a:lnTo>
                  <a:pt x="5425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03" y="4194047"/>
            <a:ext cx="6197600" cy="840105"/>
          </a:xfrm>
          <a:custGeom>
            <a:avLst/>
            <a:gdLst/>
            <a:ahLst/>
            <a:cxnLst/>
            <a:rect l="l" t="t" r="r" b="b"/>
            <a:pathLst>
              <a:path w="6197600" h="840104">
                <a:moveTo>
                  <a:pt x="0" y="0"/>
                </a:moveTo>
                <a:lnTo>
                  <a:pt x="0" y="839724"/>
                </a:lnTo>
                <a:lnTo>
                  <a:pt x="6197351" y="839724"/>
                </a:lnTo>
                <a:lnTo>
                  <a:pt x="61973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839591" y="4194810"/>
            <a:ext cx="309880" cy="839469"/>
          </a:xfrm>
          <a:custGeom>
            <a:avLst/>
            <a:gdLst/>
            <a:ahLst/>
            <a:cxnLst/>
            <a:rect l="l" t="t" r="r" b="b"/>
            <a:pathLst>
              <a:path w="309879" h="839470">
                <a:moveTo>
                  <a:pt x="0" y="0"/>
                </a:moveTo>
                <a:lnTo>
                  <a:pt x="0" y="838962"/>
                </a:lnTo>
                <a:lnTo>
                  <a:pt x="309372" y="838962"/>
                </a:lnTo>
                <a:lnTo>
                  <a:pt x="309372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98755" y="4194809"/>
            <a:ext cx="3641090" cy="839469"/>
          </a:xfrm>
          <a:custGeom>
            <a:avLst/>
            <a:gdLst/>
            <a:ahLst/>
            <a:cxnLst/>
            <a:rect l="l" t="t" r="r" b="b"/>
            <a:pathLst>
              <a:path w="3641090" h="839470">
                <a:moveTo>
                  <a:pt x="0" y="0"/>
                </a:moveTo>
                <a:lnTo>
                  <a:pt x="3640836" y="0"/>
                </a:lnTo>
                <a:lnTo>
                  <a:pt x="3640836" y="838962"/>
                </a:lnTo>
                <a:lnTo>
                  <a:pt x="0" y="8389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065" marR="5715">
              <a:lnSpc>
                <a:spcPct val="100400"/>
              </a:lnSpc>
            </a:pPr>
            <a:r>
              <a:rPr dirty="0" b="0" i="1">
                <a:latin typeface="Calibri"/>
                <a:cs typeface="Calibri"/>
              </a:rPr>
              <a:t>Gliedern</a:t>
            </a:r>
            <a:r>
              <a:rPr dirty="0" spc="-15" b="0" i="1">
                <a:latin typeface="Calibri"/>
                <a:cs typeface="Calibri"/>
              </a:rPr>
              <a:t> </a:t>
            </a:r>
            <a:r>
              <a:rPr dirty="0" b="0" i="1">
                <a:latin typeface="Calibri"/>
                <a:cs typeface="Calibri"/>
              </a:rPr>
              <a:t>hei</a:t>
            </a:r>
            <a:r>
              <a:rPr dirty="0" spc="-25" b="0" i="1">
                <a:latin typeface="Calibri"/>
                <a:cs typeface="Calibri"/>
              </a:rPr>
              <a:t>ß</a:t>
            </a:r>
            <a:r>
              <a:rPr dirty="0" b="0" i="1">
                <a:latin typeface="Calibri"/>
                <a:cs typeface="Calibri"/>
              </a:rPr>
              <a:t>t</a:t>
            </a:r>
            <a:r>
              <a:rPr dirty="0" spc="5" b="0" i="1">
                <a:latin typeface="Calibri"/>
                <a:cs typeface="Calibri"/>
              </a:rPr>
              <a:t> </a:t>
            </a:r>
            <a:r>
              <a:rPr dirty="0" b="0" i="1">
                <a:latin typeface="Calibri"/>
                <a:cs typeface="Calibri"/>
              </a:rPr>
              <a:t>u</a:t>
            </a:r>
            <a:r>
              <a:rPr dirty="0" spc="-15" b="0" i="1">
                <a:latin typeface="Calibri"/>
                <a:cs typeface="Calibri"/>
              </a:rPr>
              <a:t>n</a:t>
            </a:r>
            <a:r>
              <a:rPr dirty="0" spc="-20" b="0" i="1">
                <a:latin typeface="Calibri"/>
                <a:cs typeface="Calibri"/>
              </a:rPr>
              <a:t>t</a:t>
            </a:r>
            <a:r>
              <a:rPr dirty="0" b="0" i="1">
                <a:latin typeface="Calibri"/>
                <a:cs typeface="Calibri"/>
              </a:rPr>
              <a:t>erscheiden</a:t>
            </a:r>
            <a:r>
              <a:rPr dirty="0" spc="15" b="0" i="1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und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mac</a:t>
            </a:r>
            <a:r>
              <a:rPr dirty="0" spc="-15" b="0">
                <a:latin typeface="Calibri"/>
                <a:cs typeface="Calibri"/>
              </a:rPr>
              <a:t>h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5" b="0">
                <a:latin typeface="Calibri"/>
                <a:cs typeface="Calibri"/>
              </a:rPr>
              <a:t>n</a:t>
            </a:r>
            <a:r>
              <a:rPr dirty="0" spc="-5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‐ </a:t>
            </a:r>
            <a:r>
              <a:rPr dirty="0" b="0">
                <a:latin typeface="Calibri"/>
                <a:cs typeface="Calibri"/>
              </a:rPr>
              <a:t>sp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echend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nur </a:t>
            </a:r>
            <a:r>
              <a:rPr dirty="0" spc="-5" b="0">
                <a:latin typeface="Calibri"/>
                <a:cs typeface="Calibri"/>
              </a:rPr>
              <a:t>dan</a:t>
            </a:r>
            <a:r>
              <a:rPr dirty="0" b="0">
                <a:latin typeface="Calibri"/>
                <a:cs typeface="Calibri"/>
              </a:rPr>
              <a:t>n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Sinn</a:t>
            </a:r>
            <a:r>
              <a:rPr dirty="0" b="0">
                <a:latin typeface="Calibri"/>
                <a:cs typeface="Calibri"/>
              </a:rPr>
              <a:t>, </a:t>
            </a:r>
            <a:r>
              <a:rPr dirty="0" spc="-15" b="0">
                <a:latin typeface="Calibri"/>
                <a:cs typeface="Calibri"/>
              </a:rPr>
              <a:t>w</a:t>
            </a:r>
            <a:r>
              <a:rPr dirty="0" b="0">
                <a:latin typeface="Calibri"/>
                <a:cs typeface="Calibri"/>
              </a:rPr>
              <a:t>enn in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minde</a:t>
            </a:r>
            <a:r>
              <a:rPr dirty="0" spc="-25" b="0">
                <a:latin typeface="Calibri"/>
                <a:cs typeface="Calibri"/>
              </a:rPr>
              <a:t>s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ens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20" b="0">
                <a:latin typeface="Calibri"/>
                <a:cs typeface="Calibri"/>
              </a:rPr>
              <a:t>z</a:t>
            </a:r>
            <a:r>
              <a:rPr dirty="0" spc="-15" b="0">
                <a:latin typeface="Calibri"/>
                <a:cs typeface="Calibri"/>
              </a:rPr>
              <a:t>w</a:t>
            </a:r>
            <a:r>
              <a:rPr dirty="0" b="0">
                <a:latin typeface="Calibri"/>
                <a:cs typeface="Calibri"/>
              </a:rPr>
              <a:t>ei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Pu</a:t>
            </a:r>
            <a:r>
              <a:rPr dirty="0" spc="-5" b="0">
                <a:latin typeface="Calibri"/>
                <a:cs typeface="Calibri"/>
              </a:rPr>
              <a:t>nk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u</a:t>
            </a:r>
            <a:r>
              <a:rPr dirty="0" spc="-15" b="0">
                <a:latin typeface="Calibri"/>
                <a:cs typeface="Calibri"/>
              </a:rPr>
              <a:t>n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gliede</a:t>
            </a:r>
            <a:r>
              <a:rPr dirty="0" spc="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w</a:t>
            </a:r>
            <a:r>
              <a:rPr dirty="0" b="0">
                <a:latin typeface="Calibri"/>
                <a:cs typeface="Calibri"/>
              </a:rPr>
              <a:t>i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d.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Es </a:t>
            </a:r>
            <a:r>
              <a:rPr dirty="0" spc="-5" b="0">
                <a:latin typeface="Calibri"/>
                <a:cs typeface="Calibri"/>
              </a:rPr>
              <a:t>gib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als</a:t>
            </a:r>
            <a:r>
              <a:rPr dirty="0" b="0">
                <a:latin typeface="Calibri"/>
                <a:cs typeface="Calibri"/>
              </a:rPr>
              <a:t>o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0" b="0">
                <a:latin typeface="Calibri"/>
                <a:cs typeface="Calibri"/>
              </a:rPr>
              <a:t>k</a:t>
            </a:r>
            <a:r>
              <a:rPr dirty="0" b="0">
                <a:latin typeface="Calibri"/>
                <a:cs typeface="Calibri"/>
              </a:rPr>
              <a:t>eine</a:t>
            </a:r>
            <a:r>
              <a:rPr dirty="0" b="0">
                <a:latin typeface="Calibri"/>
                <a:cs typeface="Calibri"/>
              </a:rPr>
              <a:t> Gliederungsebene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mit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nur einem</a:t>
            </a:r>
            <a:r>
              <a:rPr dirty="0" spc="-5" b="0">
                <a:latin typeface="Calibri"/>
                <a:cs typeface="Calibri"/>
              </a:rPr>
              <a:t> Punkt.</a:t>
            </a:r>
          </a:p>
          <a:p>
            <a:pPr marL="12065" marR="5080">
              <a:lnSpc>
                <a:spcPct val="100400"/>
              </a:lnSpc>
              <a:spcBef>
                <a:spcPts val="640"/>
              </a:spcBef>
            </a:pPr>
            <a:r>
              <a:rPr dirty="0" spc="-5" b="0">
                <a:latin typeface="Calibri"/>
                <a:cs typeface="Calibri"/>
              </a:rPr>
              <a:t>D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spc="-5" b="0">
                <a:latin typeface="Calibri"/>
                <a:cs typeface="Calibri"/>
              </a:rPr>
              <a:t>e</a:t>
            </a:r>
            <a:r>
              <a:rPr dirty="0" b="0">
                <a:latin typeface="Calibri"/>
                <a:cs typeface="Calibri"/>
              </a:rPr>
              <a:t>i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Gliederungsebenen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eichen.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Alles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ande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b="0">
                <a:latin typeface="Calibri"/>
                <a:cs typeface="Calibri"/>
              </a:rPr>
              <a:t> wi</a:t>
            </a:r>
            <a:r>
              <a:rPr dirty="0" spc="-20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d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schnell unübe</a:t>
            </a:r>
            <a:r>
              <a:rPr dirty="0" spc="-20" b="0">
                <a:latin typeface="Calibri"/>
                <a:cs typeface="Calibri"/>
              </a:rPr>
              <a:t>r</a:t>
            </a:r>
            <a:r>
              <a:rPr dirty="0" spc="-5" b="0">
                <a:latin typeface="Calibri"/>
                <a:cs typeface="Calibri"/>
              </a:rPr>
              <a:t>s</a:t>
            </a:r>
            <a:r>
              <a:rPr dirty="0" b="0">
                <a:latin typeface="Calibri"/>
                <a:cs typeface="Calibri"/>
              </a:rPr>
              <a:t>ic</a:t>
            </a:r>
            <a:r>
              <a:rPr dirty="0" spc="-15" b="0">
                <a:latin typeface="Calibri"/>
                <a:cs typeface="Calibri"/>
              </a:rPr>
              <a:t>h</a:t>
            </a:r>
            <a:r>
              <a:rPr dirty="0" spc="-5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lic</a:t>
            </a:r>
            <a:r>
              <a:rPr dirty="0" spc="5" b="0">
                <a:latin typeface="Calibri"/>
                <a:cs typeface="Calibri"/>
              </a:rPr>
              <a:t>h</a:t>
            </a:r>
            <a:r>
              <a:rPr dirty="0" b="0">
                <a:latin typeface="Calibri"/>
                <a:cs typeface="Calibri"/>
              </a:rPr>
              <a:t>.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Soll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U</a:t>
            </a:r>
            <a:r>
              <a:rPr dirty="0" spc="-15" b="0">
                <a:latin typeface="Calibri"/>
                <a:cs typeface="Calibri"/>
              </a:rPr>
              <a:t>n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spc="-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liede</a:t>
            </a:r>
            <a:r>
              <a:rPr dirty="0" b="0">
                <a:latin typeface="Calibri"/>
                <a:cs typeface="Calibri"/>
              </a:rPr>
              <a:t>‐ </a:t>
            </a:r>
            <a:r>
              <a:rPr dirty="0" b="0">
                <a:latin typeface="Calibri"/>
                <a:cs typeface="Calibri"/>
              </a:rPr>
              <a:t>run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-5" b="0">
                <a:latin typeface="Calibri"/>
                <a:cs typeface="Calibri"/>
              </a:rPr>
              <a:t> au</a:t>
            </a:r>
            <a:r>
              <a:rPr dirty="0" b="0">
                <a:latin typeface="Calibri"/>
                <a:cs typeface="Calibri"/>
              </a:rPr>
              <a:t>f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der vier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ode</a:t>
            </a:r>
            <a:r>
              <a:rPr dirty="0" b="0">
                <a:latin typeface="Calibri"/>
                <a:cs typeface="Calibri"/>
              </a:rPr>
              <a:t>r fü</a:t>
            </a:r>
            <a:r>
              <a:rPr dirty="0" spc="-10" b="0">
                <a:latin typeface="Calibri"/>
                <a:cs typeface="Calibri"/>
              </a:rPr>
              <a:t>n</a:t>
            </a:r>
            <a:r>
              <a:rPr dirty="0" b="0">
                <a:latin typeface="Calibri"/>
                <a:cs typeface="Calibri"/>
              </a:rPr>
              <a:t>f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en Ebene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Sinn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machen,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ei</a:t>
            </a:r>
            <a:r>
              <a:rPr dirty="0" spc="-5" b="0">
                <a:latin typeface="Calibri"/>
                <a:cs typeface="Calibri"/>
              </a:rPr>
              <a:t>c</a:t>
            </a:r>
            <a:r>
              <a:rPr dirty="0" spc="-15" b="0">
                <a:latin typeface="Calibri"/>
                <a:cs typeface="Calibri"/>
              </a:rPr>
              <a:t>h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es, dies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im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spc="-135" b="0">
                <a:latin typeface="Calibri"/>
                <a:cs typeface="Calibri"/>
              </a:rPr>
              <a:t>T</a:t>
            </a:r>
            <a:r>
              <a:rPr dirty="0" spc="-25" b="0">
                <a:latin typeface="Calibri"/>
                <a:cs typeface="Calibri"/>
              </a:rPr>
              <a:t>e</a:t>
            </a:r>
            <a:r>
              <a:rPr dirty="0" spc="5" b="0">
                <a:latin typeface="Calibri"/>
                <a:cs typeface="Calibri"/>
              </a:rPr>
              <a:t>x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du</a:t>
            </a:r>
            <a:r>
              <a:rPr dirty="0" spc="-2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ch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spc="-30" b="0">
                <a:latin typeface="Calibri"/>
                <a:cs typeface="Calibri"/>
              </a:rPr>
              <a:t>Z</a:t>
            </a:r>
            <a:r>
              <a:rPr dirty="0" spc="-5" b="0">
                <a:latin typeface="Calibri"/>
                <a:cs typeface="Calibri"/>
              </a:rPr>
              <a:t>w</a:t>
            </a:r>
            <a:r>
              <a:rPr dirty="0" b="0">
                <a:latin typeface="Calibri"/>
                <a:cs typeface="Calibri"/>
              </a:rPr>
              <a:t>i</a:t>
            </a:r>
            <a:r>
              <a:rPr dirty="0" spc="-5" b="0">
                <a:latin typeface="Calibri"/>
                <a:cs typeface="Calibri"/>
              </a:rPr>
              <a:t>sc</a:t>
            </a:r>
            <a:r>
              <a:rPr dirty="0" b="0">
                <a:latin typeface="Calibri"/>
                <a:cs typeface="Calibri"/>
              </a:rPr>
              <a:t>hen</a:t>
            </a:r>
            <a:r>
              <a:rPr dirty="0" b="0">
                <a:latin typeface="Calibri"/>
                <a:cs typeface="Calibri"/>
              </a:rPr>
              <a:t>‐ </a:t>
            </a:r>
            <a:r>
              <a:rPr dirty="0" b="0">
                <a:latin typeface="Calibri"/>
                <a:cs typeface="Calibri"/>
              </a:rPr>
              <a:t>übe</a:t>
            </a:r>
            <a:r>
              <a:rPr dirty="0" spc="-20" b="0">
                <a:latin typeface="Calibri"/>
                <a:cs typeface="Calibri"/>
              </a:rPr>
              <a:t>r</a:t>
            </a:r>
            <a:r>
              <a:rPr dirty="0" spc="-5" b="0">
                <a:latin typeface="Calibri"/>
                <a:cs typeface="Calibri"/>
              </a:rPr>
              <a:t>s</a:t>
            </a:r>
            <a:r>
              <a:rPr dirty="0" b="0">
                <a:latin typeface="Calibri"/>
                <a:cs typeface="Calibri"/>
              </a:rPr>
              <a:t>chrif</a:t>
            </a:r>
            <a:r>
              <a:rPr dirty="0" spc="-25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-5" b="0">
                <a:latin typeface="Calibri"/>
                <a:cs typeface="Calibri"/>
              </a:rPr>
              <a:t> ohn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ei</a:t>
            </a:r>
            <a:r>
              <a:rPr dirty="0" spc="-1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ene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Gliederungsnummern</a:t>
            </a:r>
            <a:r>
              <a:rPr dirty="0" b="0">
                <a:latin typeface="Calibri"/>
                <a:cs typeface="Calibri"/>
              </a:rPr>
              <a:t> deutli</a:t>
            </a:r>
            <a:r>
              <a:rPr dirty="0" spc="-5" b="0">
                <a:latin typeface="Calibri"/>
                <a:cs typeface="Calibri"/>
              </a:rPr>
              <a:t>c</a:t>
            </a:r>
            <a:r>
              <a:rPr dirty="0" b="0">
                <a:latin typeface="Calibri"/>
                <a:cs typeface="Calibri"/>
              </a:rPr>
              <a:t>h </a:t>
            </a:r>
            <a:r>
              <a:rPr dirty="0" spc="-1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u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ma</a:t>
            </a:r>
            <a:r>
              <a:rPr dirty="0" spc="-5" b="0">
                <a:latin typeface="Calibri"/>
                <a:cs typeface="Calibri"/>
              </a:rPr>
              <a:t>c</a:t>
            </a:r>
            <a:r>
              <a:rPr dirty="0" b="0">
                <a:latin typeface="Calibri"/>
                <a:cs typeface="Calibri"/>
              </a:rPr>
              <a:t>hen.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D</a:t>
            </a:r>
            <a:r>
              <a:rPr dirty="0" b="0">
                <a:latin typeface="Calibri"/>
                <a:cs typeface="Calibri"/>
              </a:rPr>
              <a:t>iese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mü</a:t>
            </a:r>
            <a:r>
              <a:rPr dirty="0" spc="-5" b="0">
                <a:latin typeface="Calibri"/>
                <a:cs typeface="Calibri"/>
              </a:rPr>
              <a:t>sse</a:t>
            </a:r>
            <a:r>
              <a:rPr dirty="0" b="0">
                <a:latin typeface="Calibri"/>
                <a:cs typeface="Calibri"/>
              </a:rPr>
              <a:t>n ni</a:t>
            </a:r>
            <a:r>
              <a:rPr dirty="0" spc="-5" b="0">
                <a:latin typeface="Calibri"/>
                <a:cs typeface="Calibri"/>
              </a:rPr>
              <a:t>c</a:t>
            </a:r>
            <a:r>
              <a:rPr dirty="0" spc="-15" b="0">
                <a:latin typeface="Calibri"/>
                <a:cs typeface="Calibri"/>
              </a:rPr>
              <a:t>h</a:t>
            </a:r>
            <a:r>
              <a:rPr dirty="0" b="0">
                <a:latin typeface="Calibri"/>
                <a:cs typeface="Calibri"/>
              </a:rPr>
              <a:t>t im</a:t>
            </a:r>
            <a:r>
              <a:rPr dirty="0" b="0">
                <a:latin typeface="Calibri"/>
                <a:cs typeface="Calibri"/>
              </a:rPr>
              <a:t> Inhalt</a:t>
            </a:r>
            <a:r>
              <a:rPr dirty="0" spc="-30" b="0">
                <a:latin typeface="Calibri"/>
                <a:cs typeface="Calibri"/>
              </a:rPr>
              <a:t>s</a:t>
            </a:r>
            <a:r>
              <a:rPr dirty="0" spc="-15" b="0">
                <a:latin typeface="Calibri"/>
                <a:cs typeface="Calibri"/>
              </a:rPr>
              <a:t>v</a:t>
            </a:r>
            <a:r>
              <a:rPr dirty="0" b="0">
                <a:latin typeface="Calibri"/>
                <a:cs typeface="Calibri"/>
              </a:rPr>
              <a:t>er</a:t>
            </a:r>
            <a:r>
              <a:rPr dirty="0" spc="-4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5" b="0">
                <a:latin typeface="Calibri"/>
                <a:cs typeface="Calibri"/>
              </a:rPr>
              <a:t>ichn</a:t>
            </a:r>
            <a:r>
              <a:rPr dirty="0" spc="5" b="0">
                <a:latin typeface="Calibri"/>
                <a:cs typeface="Calibri"/>
              </a:rPr>
              <a:t>i</a:t>
            </a:r>
            <a:r>
              <a:rPr dirty="0" b="0">
                <a:latin typeface="Calibri"/>
                <a:cs typeface="Calibri"/>
              </a:rPr>
              <a:t>s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2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scheinen.</a:t>
            </a:r>
          </a:p>
          <a:p>
            <a:pPr marL="12065" marR="79375">
              <a:lnSpc>
                <a:spcPct val="100400"/>
              </a:lnSpc>
              <a:spcBef>
                <a:spcPts val="645"/>
              </a:spcBef>
            </a:pPr>
            <a:r>
              <a:rPr dirty="0" spc="-5" b="0">
                <a:latin typeface="Calibri"/>
                <a:cs typeface="Calibri"/>
              </a:rPr>
              <a:t>Ge</a:t>
            </a:r>
            <a:r>
              <a:rPr dirty="0" spc="-20" b="0">
                <a:latin typeface="Calibri"/>
                <a:cs typeface="Calibri"/>
              </a:rPr>
              <a:t>st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spc="5" b="0">
                <a:latin typeface="Calibri"/>
                <a:cs typeface="Calibri"/>
              </a:rPr>
              <a:t>l</a:t>
            </a:r>
            <a:r>
              <a:rPr dirty="0" spc="-15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Si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die Gliederung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spc="-15" b="0">
                <a:latin typeface="Calibri"/>
                <a:cs typeface="Calibri"/>
              </a:rPr>
              <a:t>v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b="0">
                <a:latin typeface="Calibri"/>
                <a:cs typeface="Calibri"/>
              </a:rPr>
              <a:t>m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L</a:t>
            </a:r>
            <a:r>
              <a:rPr dirty="0" spc="-35" b="0">
                <a:latin typeface="Calibri"/>
                <a:cs typeface="Calibri"/>
              </a:rPr>
              <a:t>a</a:t>
            </a:r>
            <a:r>
              <a:rPr dirty="0" spc="-20" b="0">
                <a:latin typeface="Calibri"/>
                <a:cs typeface="Calibri"/>
              </a:rPr>
              <a:t>y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b="0">
                <a:latin typeface="Calibri"/>
                <a:cs typeface="Calibri"/>
              </a:rPr>
              <a:t>ut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her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s</a:t>
            </a:r>
            <a:r>
              <a:rPr dirty="0" spc="-35" b="0">
                <a:latin typeface="Calibri"/>
                <a:cs typeface="Calibri"/>
              </a:rPr>
              <a:t>o</a:t>
            </a:r>
            <a:r>
              <a:rPr dirty="0" b="0">
                <a:latin typeface="Calibri"/>
                <a:cs typeface="Calibri"/>
              </a:rPr>
              <a:t>,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das</a:t>
            </a:r>
            <a:r>
              <a:rPr dirty="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ih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Logik </a:t>
            </a:r>
            <a:r>
              <a:rPr dirty="0" spc="-5" b="0">
                <a:latin typeface="Calibri"/>
                <a:cs typeface="Calibri"/>
              </a:rPr>
              <a:t>auc</a:t>
            </a:r>
            <a:r>
              <a:rPr dirty="0" b="0">
                <a:latin typeface="Calibri"/>
                <a:cs typeface="Calibri"/>
              </a:rPr>
              <a:t>h visuell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schnell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er</a:t>
            </a:r>
            <a:r>
              <a:rPr dirty="0" spc="-30" b="0">
                <a:latin typeface="Calibri"/>
                <a:cs typeface="Calibri"/>
              </a:rPr>
              <a:t>f</a:t>
            </a:r>
            <a:r>
              <a:rPr dirty="0" spc="-5" b="0">
                <a:latin typeface="Calibri"/>
                <a:cs typeface="Calibri"/>
              </a:rPr>
              <a:t>assba</a:t>
            </a:r>
            <a:r>
              <a:rPr dirty="0" b="0">
                <a:latin typeface="Calibri"/>
                <a:cs typeface="Calibri"/>
              </a:rPr>
              <a:t>r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</a:t>
            </a:r>
            <a:r>
              <a:rPr dirty="0" spc="-20" b="0">
                <a:latin typeface="Calibri"/>
                <a:cs typeface="Calibri"/>
              </a:rPr>
              <a:t>s</a:t>
            </a:r>
            <a:r>
              <a:rPr dirty="0" b="0">
                <a:latin typeface="Calibri"/>
                <a:cs typeface="Calibri"/>
              </a:rPr>
              <a:t>t!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Rüc</a:t>
            </a:r>
            <a:r>
              <a:rPr dirty="0" spc="-50" b="0">
                <a:latin typeface="Calibri"/>
                <a:cs typeface="Calibri"/>
              </a:rPr>
              <a:t>k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-5" b="0">
                <a:latin typeface="Calibri"/>
                <a:cs typeface="Calibri"/>
              </a:rPr>
              <a:t> Si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U</a:t>
            </a:r>
            <a:r>
              <a:rPr dirty="0" spc="-15" b="0">
                <a:latin typeface="Calibri"/>
                <a:cs typeface="Calibri"/>
              </a:rPr>
              <a:t>n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5" b="0">
                <a:latin typeface="Calibri"/>
                <a:cs typeface="Calibri"/>
              </a:rPr>
              <a:t>r</a:t>
            </a:r>
            <a:r>
              <a:rPr dirty="0" spc="-5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liederun</a:t>
            </a:r>
            <a:r>
              <a:rPr dirty="0" spc="-10" b="0">
                <a:latin typeface="Calibri"/>
                <a:cs typeface="Calibri"/>
              </a:rPr>
              <a:t>g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ein, </a:t>
            </a:r>
            <a:r>
              <a:rPr dirty="0" spc="-5" b="0">
                <a:latin typeface="Calibri"/>
                <a:cs typeface="Calibri"/>
              </a:rPr>
              <a:t>lasse</a:t>
            </a:r>
            <a:r>
              <a:rPr dirty="0" b="0">
                <a:latin typeface="Calibri"/>
                <a:cs typeface="Calibri"/>
              </a:rPr>
              <a:t>n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Sie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spc="-20" b="0">
                <a:latin typeface="Calibri"/>
                <a:cs typeface="Calibri"/>
              </a:rPr>
              <a:t>z</a:t>
            </a:r>
            <a:r>
              <a:rPr dirty="0" spc="-5" b="0">
                <a:latin typeface="Calibri"/>
                <a:cs typeface="Calibri"/>
              </a:rPr>
              <a:t>wische</a:t>
            </a:r>
            <a:r>
              <a:rPr dirty="0" b="0">
                <a:latin typeface="Calibri"/>
                <a:cs typeface="Calibri"/>
              </a:rPr>
              <a:t>n </a:t>
            </a:r>
            <a:r>
              <a:rPr dirty="0" spc="-30" b="0">
                <a:latin typeface="Calibri"/>
                <a:cs typeface="Calibri"/>
              </a:rPr>
              <a:t>K</a:t>
            </a:r>
            <a:r>
              <a:rPr dirty="0" spc="-5" b="0">
                <a:latin typeface="Calibri"/>
                <a:cs typeface="Calibri"/>
              </a:rPr>
              <a:t>a</a:t>
            </a:r>
            <a:r>
              <a:rPr dirty="0" b="0">
                <a:latin typeface="Calibri"/>
                <a:cs typeface="Calibri"/>
              </a:rPr>
              <a:t>pi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elübe</a:t>
            </a:r>
            <a:r>
              <a:rPr dirty="0" spc="-20" b="0">
                <a:latin typeface="Calibri"/>
                <a:cs typeface="Calibri"/>
              </a:rPr>
              <a:t>r</a:t>
            </a:r>
            <a:r>
              <a:rPr dirty="0" spc="-5" b="0">
                <a:latin typeface="Calibri"/>
                <a:cs typeface="Calibri"/>
              </a:rPr>
              <a:t>s</a:t>
            </a:r>
            <a:r>
              <a:rPr dirty="0" b="0">
                <a:latin typeface="Calibri"/>
                <a:cs typeface="Calibri"/>
              </a:rPr>
              <a:t>chrif</a:t>
            </a:r>
            <a:r>
              <a:rPr dirty="0" spc="-25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mehr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Pl</a:t>
            </a:r>
            <a:r>
              <a:rPr dirty="0" spc="-15" b="0">
                <a:latin typeface="Calibri"/>
                <a:cs typeface="Calibri"/>
              </a:rPr>
              <a:t>a</a:t>
            </a:r>
            <a:r>
              <a:rPr dirty="0" spc="-5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z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als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20" b="0">
                <a:latin typeface="Calibri"/>
                <a:cs typeface="Calibri"/>
              </a:rPr>
              <a:t>z</a:t>
            </a:r>
            <a:r>
              <a:rPr dirty="0" spc="-5" b="0">
                <a:latin typeface="Calibri"/>
                <a:cs typeface="Calibri"/>
              </a:rPr>
              <a:t>wische</a:t>
            </a:r>
            <a:r>
              <a:rPr dirty="0" b="0">
                <a:latin typeface="Calibri"/>
                <a:cs typeface="Calibri"/>
              </a:rPr>
              <a:t>n </a:t>
            </a:r>
            <a:r>
              <a:rPr dirty="0" spc="-5" b="0">
                <a:latin typeface="Calibri"/>
                <a:cs typeface="Calibri"/>
              </a:rPr>
              <a:t>Abs</a:t>
            </a:r>
            <a:r>
              <a:rPr dirty="0" spc="-20" b="0">
                <a:latin typeface="Calibri"/>
                <a:cs typeface="Calibri"/>
              </a:rPr>
              <a:t>ä</a:t>
            </a:r>
            <a:r>
              <a:rPr dirty="0" spc="-5" b="0">
                <a:latin typeface="Calibri"/>
                <a:cs typeface="Calibri"/>
              </a:rPr>
              <a:t>t</a:t>
            </a:r>
            <a:r>
              <a:rPr dirty="0" spc="-40" b="0">
                <a:latin typeface="Calibri"/>
                <a:cs typeface="Calibri"/>
              </a:rPr>
              <a:t>z</a:t>
            </a:r>
            <a:r>
              <a:rPr dirty="0" spc="-5" b="0">
                <a:latin typeface="Calibri"/>
                <a:cs typeface="Calibri"/>
              </a:rPr>
              <a:t>e</a:t>
            </a:r>
            <a:r>
              <a:rPr dirty="0" b="0">
                <a:latin typeface="Calibri"/>
                <a:cs typeface="Calibri"/>
              </a:rPr>
              <a:t>n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e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spc="-5" b="0">
                <a:latin typeface="Calibri"/>
                <a:cs typeface="Calibri"/>
              </a:rPr>
              <a:t>c.</a:t>
            </a:r>
            <a:r>
              <a:rPr dirty="0" b="0">
                <a:latin typeface="Calibri"/>
                <a:cs typeface="Calibri"/>
              </a:rPr>
              <a:t>!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Einleitung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und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-45" b="0">
                <a:latin typeface="Calibri"/>
                <a:cs typeface="Calibri"/>
              </a:rPr>
              <a:t>F</a:t>
            </a:r>
            <a:r>
              <a:rPr dirty="0" spc="-5" b="0">
                <a:latin typeface="Calibri"/>
                <a:cs typeface="Calibri"/>
              </a:rPr>
              <a:t>az</a:t>
            </a:r>
            <a:r>
              <a:rPr dirty="0" b="0">
                <a:latin typeface="Calibri"/>
                <a:cs typeface="Calibri"/>
              </a:rPr>
              <a:t>it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-50" b="0">
                <a:latin typeface="Calibri"/>
                <a:cs typeface="Calibri"/>
              </a:rPr>
              <a:t>k</a:t>
            </a:r>
            <a:r>
              <a:rPr dirty="0" spc="-5" b="0">
                <a:latin typeface="Calibri"/>
                <a:cs typeface="Calibri"/>
              </a:rPr>
              <a:t>ö</a:t>
            </a:r>
            <a:r>
              <a:rPr dirty="0" b="0">
                <a:latin typeface="Calibri"/>
                <a:cs typeface="Calibri"/>
              </a:rPr>
              <a:t>nnen, </a:t>
            </a:r>
            <a:r>
              <a:rPr dirty="0" spc="-75" b="0">
                <a:latin typeface="Calibri"/>
                <a:cs typeface="Calibri"/>
              </a:rPr>
              <a:t>V</a:t>
            </a:r>
            <a:r>
              <a:rPr dirty="0" b="0">
                <a:latin typeface="Calibri"/>
                <a:cs typeface="Calibri"/>
              </a:rPr>
              <a:t>er</a:t>
            </a:r>
            <a:r>
              <a:rPr dirty="0" spc="-40" b="0">
                <a:latin typeface="Calibri"/>
                <a:cs typeface="Calibri"/>
              </a:rPr>
              <a:t>z</a:t>
            </a:r>
            <a:r>
              <a:rPr dirty="0" spc="-5" b="0">
                <a:latin typeface="Calibri"/>
                <a:cs typeface="Calibri"/>
              </a:rPr>
              <a:t>e</a:t>
            </a:r>
            <a:r>
              <a:rPr dirty="0" b="0">
                <a:latin typeface="Calibri"/>
                <a:cs typeface="Calibri"/>
              </a:rPr>
              <a:t>i</a:t>
            </a:r>
            <a:r>
              <a:rPr dirty="0" spc="-5" b="0">
                <a:latin typeface="Calibri"/>
                <a:cs typeface="Calibri"/>
              </a:rPr>
              <a:t>c</a:t>
            </a:r>
            <a:r>
              <a:rPr dirty="0" b="0">
                <a:latin typeface="Calibri"/>
                <a:cs typeface="Calibri"/>
              </a:rPr>
              <a:t>hni</a:t>
            </a:r>
            <a:r>
              <a:rPr dirty="0" spc="-5" b="0">
                <a:latin typeface="Calibri"/>
                <a:cs typeface="Calibri"/>
              </a:rPr>
              <a:t>ss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u</a:t>
            </a:r>
            <a:r>
              <a:rPr dirty="0" spc="-5" b="0">
                <a:latin typeface="Calibri"/>
                <a:cs typeface="Calibri"/>
              </a:rPr>
              <a:t>.ä</a:t>
            </a:r>
            <a:r>
              <a:rPr dirty="0" b="0">
                <a:latin typeface="Calibri"/>
                <a:cs typeface="Calibri"/>
              </a:rPr>
              <a:t>.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so</a:t>
            </a:r>
            <a:r>
              <a:rPr dirty="0" b="0">
                <a:latin typeface="Calibri"/>
                <a:cs typeface="Calibri"/>
              </a:rPr>
              <a:t>ll</a:t>
            </a:r>
            <a:r>
              <a:rPr dirty="0" spc="-20" b="0">
                <a:latin typeface="Calibri"/>
                <a:cs typeface="Calibri"/>
              </a:rPr>
              <a:t>t</a:t>
            </a:r>
            <a:r>
              <a:rPr dirty="0" b="0">
                <a:latin typeface="Calibri"/>
                <a:cs typeface="Calibri"/>
              </a:rPr>
              <a:t>en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b="0">
                <a:latin typeface="Calibri"/>
                <a:cs typeface="Calibri"/>
              </a:rPr>
              <a:t>hne Gliede</a:t>
            </a:r>
            <a:r>
              <a:rPr dirty="0" b="0">
                <a:latin typeface="Calibri"/>
                <a:cs typeface="Calibri"/>
              </a:rPr>
              <a:t>‐ </a:t>
            </a:r>
            <a:r>
              <a:rPr dirty="0" b="0">
                <a:latin typeface="Calibri"/>
                <a:cs typeface="Calibri"/>
              </a:rPr>
              <a:t>rungsnummern</a:t>
            </a:r>
            <a:r>
              <a:rPr dirty="0" spc="-2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25" b="0">
                <a:latin typeface="Calibri"/>
                <a:cs typeface="Calibri"/>
              </a:rPr>
              <a:t>r</a:t>
            </a:r>
            <a:r>
              <a:rPr dirty="0" b="0">
                <a:latin typeface="Calibri"/>
                <a:cs typeface="Calibri"/>
              </a:rPr>
              <a:t>scheinen. </a:t>
            </a:r>
            <a:r>
              <a:rPr dirty="0" spc="-5" b="0">
                <a:latin typeface="Calibri"/>
                <a:cs typeface="Calibri"/>
              </a:rPr>
              <a:t>Da</a:t>
            </a:r>
            <a:r>
              <a:rPr dirty="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Inhalt</a:t>
            </a:r>
            <a:r>
              <a:rPr dirty="0" spc="-30" b="0">
                <a:latin typeface="Calibri"/>
                <a:cs typeface="Calibri"/>
              </a:rPr>
              <a:t>s</a:t>
            </a:r>
            <a:r>
              <a:rPr dirty="0" spc="-10" b="0">
                <a:latin typeface="Calibri"/>
                <a:cs typeface="Calibri"/>
              </a:rPr>
              <a:t>v</a:t>
            </a:r>
            <a:r>
              <a:rPr dirty="0" b="0">
                <a:latin typeface="Calibri"/>
                <a:cs typeface="Calibri"/>
              </a:rPr>
              <a:t>er</a:t>
            </a:r>
            <a:r>
              <a:rPr dirty="0" spc="-4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5" b="0">
                <a:latin typeface="Calibri"/>
                <a:cs typeface="Calibri"/>
              </a:rPr>
              <a:t>ic</a:t>
            </a:r>
            <a:r>
              <a:rPr dirty="0" b="0">
                <a:latin typeface="Calibri"/>
                <a:cs typeface="Calibri"/>
              </a:rPr>
              <a:t>h</a:t>
            </a:r>
            <a:r>
              <a:rPr dirty="0" b="0">
                <a:latin typeface="Calibri"/>
                <a:cs typeface="Calibri"/>
              </a:rPr>
              <a:t>‐ </a:t>
            </a:r>
            <a:r>
              <a:rPr dirty="0" b="0">
                <a:latin typeface="Calibri"/>
                <a:cs typeface="Calibri"/>
              </a:rPr>
              <a:t>nis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spc="-20" b="0">
                <a:latin typeface="Calibri"/>
                <a:cs typeface="Calibri"/>
              </a:rPr>
              <a:t>st</a:t>
            </a:r>
            <a:r>
              <a:rPr dirty="0" b="0">
                <a:latin typeface="Calibri"/>
                <a:cs typeface="Calibri"/>
              </a:rPr>
              <a:t>e</a:t>
            </a:r>
            <a:r>
              <a:rPr dirty="0" spc="-15" b="0">
                <a:latin typeface="Calibri"/>
                <a:cs typeface="Calibri"/>
              </a:rPr>
              <a:t>h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selb</a:t>
            </a:r>
            <a:r>
              <a:rPr dirty="0" spc="-20" b="0">
                <a:latin typeface="Calibri"/>
                <a:cs typeface="Calibri"/>
              </a:rPr>
              <a:t>s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nic</a:t>
            </a:r>
            <a:r>
              <a:rPr dirty="0" spc="-15" b="0">
                <a:latin typeface="Calibri"/>
                <a:cs typeface="Calibri"/>
              </a:rPr>
              <a:t>h</a:t>
            </a:r>
            <a:r>
              <a:rPr dirty="0" b="0">
                <a:latin typeface="Calibri"/>
                <a:cs typeface="Calibri"/>
              </a:rPr>
              <a:t>t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im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Inhalt</a:t>
            </a:r>
            <a:r>
              <a:rPr dirty="0" spc="-25" b="0">
                <a:latin typeface="Calibri"/>
                <a:cs typeface="Calibri"/>
              </a:rPr>
              <a:t>s</a:t>
            </a:r>
            <a:r>
              <a:rPr dirty="0" spc="-15" b="0">
                <a:latin typeface="Calibri"/>
                <a:cs typeface="Calibri"/>
              </a:rPr>
              <a:t>v</a:t>
            </a:r>
            <a:r>
              <a:rPr dirty="0" b="0">
                <a:latin typeface="Calibri"/>
                <a:cs typeface="Calibri"/>
              </a:rPr>
              <a:t>er</a:t>
            </a:r>
            <a:r>
              <a:rPr dirty="0" spc="-40" b="0">
                <a:latin typeface="Calibri"/>
                <a:cs typeface="Calibri"/>
              </a:rPr>
              <a:t>z</a:t>
            </a:r>
            <a:r>
              <a:rPr dirty="0" b="0">
                <a:latin typeface="Calibri"/>
                <a:cs typeface="Calibri"/>
              </a:rPr>
              <a:t>eichnis.</a:t>
            </a:r>
          </a:p>
        </p:txBody>
      </p:sp>
      <p:sp>
        <p:nvSpPr>
          <p:cNvPr id="19" name="object 19"/>
          <p:cNvSpPr/>
          <p:nvPr/>
        </p:nvSpPr>
        <p:spPr>
          <a:xfrm>
            <a:off x="6198755" y="5033772"/>
            <a:ext cx="3950335" cy="839469"/>
          </a:xfrm>
          <a:custGeom>
            <a:avLst/>
            <a:gdLst/>
            <a:ahLst/>
            <a:cxnLst/>
            <a:rect l="l" t="t" r="r" b="b"/>
            <a:pathLst>
              <a:path w="3950334" h="839470">
                <a:moveTo>
                  <a:pt x="3950208" y="797813"/>
                </a:moveTo>
                <a:lnTo>
                  <a:pt x="3950208" y="0"/>
                </a:lnTo>
                <a:lnTo>
                  <a:pt x="0" y="0"/>
                </a:lnTo>
                <a:lnTo>
                  <a:pt x="0" y="797813"/>
                </a:lnTo>
                <a:lnTo>
                  <a:pt x="1664" y="838962"/>
                </a:lnTo>
                <a:lnTo>
                  <a:pt x="3948547" y="838962"/>
                </a:lnTo>
                <a:lnTo>
                  <a:pt x="3950208" y="797813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198755" y="5033771"/>
            <a:ext cx="3641090" cy="839469"/>
          </a:xfrm>
          <a:custGeom>
            <a:avLst/>
            <a:gdLst/>
            <a:ahLst/>
            <a:cxnLst/>
            <a:rect l="l" t="t" r="r" b="b"/>
            <a:pathLst>
              <a:path w="3641090" h="839470">
                <a:moveTo>
                  <a:pt x="0" y="0"/>
                </a:moveTo>
                <a:lnTo>
                  <a:pt x="3640836" y="0"/>
                </a:lnTo>
                <a:lnTo>
                  <a:pt x="3640836" y="838962"/>
                </a:lnTo>
                <a:lnTo>
                  <a:pt x="0" y="8389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200419" y="5872734"/>
            <a:ext cx="3947160" cy="617220"/>
          </a:xfrm>
          <a:custGeom>
            <a:avLst/>
            <a:gdLst/>
            <a:ahLst/>
            <a:cxnLst/>
            <a:rect l="l" t="t" r="r" b="b"/>
            <a:pathLst>
              <a:path w="3947159" h="617220">
                <a:moveTo>
                  <a:pt x="3946883" y="0"/>
                </a:moveTo>
                <a:lnTo>
                  <a:pt x="0" y="0"/>
                </a:lnTo>
                <a:lnTo>
                  <a:pt x="518" y="12830"/>
                </a:lnTo>
                <a:lnTo>
                  <a:pt x="6956" y="65610"/>
                </a:lnTo>
                <a:lnTo>
                  <a:pt x="17477" y="117022"/>
                </a:lnTo>
                <a:lnTo>
                  <a:pt x="31912" y="166896"/>
                </a:lnTo>
                <a:lnTo>
                  <a:pt x="50092" y="215062"/>
                </a:lnTo>
                <a:lnTo>
                  <a:pt x="71846" y="261351"/>
                </a:lnTo>
                <a:lnTo>
                  <a:pt x="97005" y="305593"/>
                </a:lnTo>
                <a:lnTo>
                  <a:pt x="125400" y="347618"/>
                </a:lnTo>
                <a:lnTo>
                  <a:pt x="156860" y="387256"/>
                </a:lnTo>
                <a:lnTo>
                  <a:pt x="191216" y="424338"/>
                </a:lnTo>
                <a:lnTo>
                  <a:pt x="228298" y="458694"/>
                </a:lnTo>
                <a:lnTo>
                  <a:pt x="267937" y="490154"/>
                </a:lnTo>
                <a:lnTo>
                  <a:pt x="309962" y="518549"/>
                </a:lnTo>
                <a:lnTo>
                  <a:pt x="354204" y="543708"/>
                </a:lnTo>
                <a:lnTo>
                  <a:pt x="400492" y="565463"/>
                </a:lnTo>
                <a:lnTo>
                  <a:pt x="448659" y="583643"/>
                </a:lnTo>
                <a:lnTo>
                  <a:pt x="498533" y="598078"/>
                </a:lnTo>
                <a:lnTo>
                  <a:pt x="549945" y="608599"/>
                </a:lnTo>
                <a:lnTo>
                  <a:pt x="602725" y="615036"/>
                </a:lnTo>
                <a:lnTo>
                  <a:pt x="656703" y="617219"/>
                </a:lnTo>
                <a:lnTo>
                  <a:pt x="3290175" y="617219"/>
                </a:lnTo>
                <a:lnTo>
                  <a:pt x="3344257" y="615036"/>
                </a:lnTo>
                <a:lnTo>
                  <a:pt x="3397119" y="608599"/>
                </a:lnTo>
                <a:lnTo>
                  <a:pt x="3448593" y="598078"/>
                </a:lnTo>
                <a:lnTo>
                  <a:pt x="3498512" y="583643"/>
                </a:lnTo>
                <a:lnTo>
                  <a:pt x="3546707" y="565463"/>
                </a:lnTo>
                <a:lnTo>
                  <a:pt x="3593011" y="543708"/>
                </a:lnTo>
                <a:lnTo>
                  <a:pt x="3637254" y="518549"/>
                </a:lnTo>
                <a:lnTo>
                  <a:pt x="3679271" y="490154"/>
                </a:lnTo>
                <a:lnTo>
                  <a:pt x="3718891" y="458694"/>
                </a:lnTo>
                <a:lnTo>
                  <a:pt x="3755948" y="424338"/>
                </a:lnTo>
                <a:lnTo>
                  <a:pt x="3790272" y="387256"/>
                </a:lnTo>
                <a:lnTo>
                  <a:pt x="3821697" y="347618"/>
                </a:lnTo>
                <a:lnTo>
                  <a:pt x="3850055" y="305593"/>
                </a:lnTo>
                <a:lnTo>
                  <a:pt x="3875176" y="261351"/>
                </a:lnTo>
                <a:lnTo>
                  <a:pt x="3896894" y="215062"/>
                </a:lnTo>
                <a:lnTo>
                  <a:pt x="3915039" y="166896"/>
                </a:lnTo>
                <a:lnTo>
                  <a:pt x="3929445" y="117022"/>
                </a:lnTo>
                <a:lnTo>
                  <a:pt x="3939943" y="65610"/>
                </a:lnTo>
                <a:lnTo>
                  <a:pt x="3946365" y="12830"/>
                </a:lnTo>
                <a:lnTo>
                  <a:pt x="3946883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198755" y="5872733"/>
            <a:ext cx="3641090" cy="772160"/>
          </a:xfrm>
          <a:custGeom>
            <a:avLst/>
            <a:gdLst/>
            <a:ahLst/>
            <a:cxnLst/>
            <a:rect l="l" t="t" r="r" b="b"/>
            <a:pathLst>
              <a:path w="3641090" h="772159">
                <a:moveTo>
                  <a:pt x="3640836" y="165354"/>
                </a:moveTo>
                <a:lnTo>
                  <a:pt x="3640836" y="0"/>
                </a:lnTo>
                <a:lnTo>
                  <a:pt x="0" y="0"/>
                </a:lnTo>
                <a:lnTo>
                  <a:pt x="0" y="165354"/>
                </a:lnTo>
                <a:lnTo>
                  <a:pt x="2014" y="215036"/>
                </a:lnTo>
                <a:lnTo>
                  <a:pt x="7951" y="263625"/>
                </a:lnTo>
                <a:lnTo>
                  <a:pt x="17655" y="310962"/>
                </a:lnTo>
                <a:lnTo>
                  <a:pt x="30967" y="356890"/>
                </a:lnTo>
                <a:lnTo>
                  <a:pt x="47732" y="401252"/>
                </a:lnTo>
                <a:lnTo>
                  <a:pt x="67791" y="443891"/>
                </a:lnTo>
                <a:lnTo>
                  <a:pt x="90988" y="484650"/>
                </a:lnTo>
                <a:lnTo>
                  <a:pt x="117165" y="523372"/>
                </a:lnTo>
                <a:lnTo>
                  <a:pt x="146165" y="559899"/>
                </a:lnTo>
                <a:lnTo>
                  <a:pt x="177831" y="594074"/>
                </a:lnTo>
                <a:lnTo>
                  <a:pt x="212006" y="625740"/>
                </a:lnTo>
                <a:lnTo>
                  <a:pt x="248533" y="654740"/>
                </a:lnTo>
                <a:lnTo>
                  <a:pt x="287255" y="680918"/>
                </a:lnTo>
                <a:lnTo>
                  <a:pt x="328014" y="704114"/>
                </a:lnTo>
                <a:lnTo>
                  <a:pt x="370653" y="724173"/>
                </a:lnTo>
                <a:lnTo>
                  <a:pt x="415015" y="740938"/>
                </a:lnTo>
                <a:lnTo>
                  <a:pt x="460943" y="754251"/>
                </a:lnTo>
                <a:lnTo>
                  <a:pt x="508280" y="763954"/>
                </a:lnTo>
                <a:lnTo>
                  <a:pt x="556869" y="769892"/>
                </a:lnTo>
                <a:lnTo>
                  <a:pt x="606552" y="771906"/>
                </a:lnTo>
                <a:lnTo>
                  <a:pt x="3034284" y="771906"/>
                </a:lnTo>
                <a:lnTo>
                  <a:pt x="3083966" y="769892"/>
                </a:lnTo>
                <a:lnTo>
                  <a:pt x="3132555" y="763954"/>
                </a:lnTo>
                <a:lnTo>
                  <a:pt x="3179892" y="754251"/>
                </a:lnTo>
                <a:lnTo>
                  <a:pt x="3225820" y="740938"/>
                </a:lnTo>
                <a:lnTo>
                  <a:pt x="3270182" y="724173"/>
                </a:lnTo>
                <a:lnTo>
                  <a:pt x="3312821" y="704114"/>
                </a:lnTo>
                <a:lnTo>
                  <a:pt x="3353580" y="680918"/>
                </a:lnTo>
                <a:lnTo>
                  <a:pt x="3392302" y="654740"/>
                </a:lnTo>
                <a:lnTo>
                  <a:pt x="3428829" y="625740"/>
                </a:lnTo>
                <a:lnTo>
                  <a:pt x="3463004" y="594074"/>
                </a:lnTo>
                <a:lnTo>
                  <a:pt x="3494670" y="559899"/>
                </a:lnTo>
                <a:lnTo>
                  <a:pt x="3523670" y="523372"/>
                </a:lnTo>
                <a:lnTo>
                  <a:pt x="3549847" y="484650"/>
                </a:lnTo>
                <a:lnTo>
                  <a:pt x="3573044" y="443891"/>
                </a:lnTo>
                <a:lnTo>
                  <a:pt x="3593103" y="401252"/>
                </a:lnTo>
                <a:lnTo>
                  <a:pt x="3609868" y="356890"/>
                </a:lnTo>
                <a:lnTo>
                  <a:pt x="3623180" y="310962"/>
                </a:lnTo>
                <a:lnTo>
                  <a:pt x="3632884" y="263625"/>
                </a:lnTo>
                <a:lnTo>
                  <a:pt x="3638821" y="215036"/>
                </a:lnTo>
                <a:lnTo>
                  <a:pt x="3640836" y="16535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461858" y="1303845"/>
            <a:ext cx="3041650" cy="5046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085">
              <a:lnSpc>
                <a:spcPct val="100000"/>
              </a:lnSpc>
            </a:pPr>
            <a:r>
              <a:rPr dirty="0" sz="1900" spc="5" b="1" i="1">
                <a:solidFill>
                  <a:srgbClr val="FFFFFF"/>
                </a:solidFill>
                <a:latin typeface="Calibri"/>
                <a:cs typeface="Calibri"/>
              </a:rPr>
              <a:t>Beispielgliederung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3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abellen</a:t>
            </a:r>
            <a:r>
              <a:rPr dirty="0" sz="1600">
                <a:latin typeface="Calibri"/>
                <a:cs typeface="Calibri"/>
              </a:rPr>
              <a:t>‐ </a:t>
            </a:r>
            <a:r>
              <a:rPr dirty="0" sz="1600" spc="-5">
                <a:latin typeface="Calibri"/>
                <a:cs typeface="Calibri"/>
              </a:rPr>
              <a:t>un</a:t>
            </a:r>
            <a:r>
              <a:rPr dirty="0" sz="1600">
                <a:latin typeface="Calibri"/>
                <a:cs typeface="Calibri"/>
              </a:rPr>
              <a:t>d Abbildung</a:t>
            </a:r>
            <a:r>
              <a:rPr dirty="0" sz="1600" spc="-35">
                <a:latin typeface="Calibri"/>
                <a:cs typeface="Calibri"/>
              </a:rPr>
              <a:t>s</a:t>
            </a:r>
            <a:r>
              <a:rPr dirty="0" sz="1600" spc="-15">
                <a:latin typeface="Calibri"/>
                <a:cs typeface="Calibri"/>
              </a:rPr>
              <a:t>v</a:t>
            </a:r>
            <a:r>
              <a:rPr dirty="0" sz="1600">
                <a:latin typeface="Calibri"/>
                <a:cs typeface="Calibri"/>
              </a:rPr>
              <a:t>er</a:t>
            </a:r>
            <a:r>
              <a:rPr dirty="0" sz="1600" spc="-40">
                <a:latin typeface="Calibri"/>
                <a:cs typeface="Calibri"/>
              </a:rPr>
              <a:t>z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ichnis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600" spc="-5" b="1">
                <a:latin typeface="Calibri"/>
                <a:cs typeface="Calibri"/>
              </a:rPr>
              <a:t>Einleitung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buFont typeface="Calibri"/>
              <a:buAutoNum type="arabicPlain"/>
              <a:tabLst>
                <a:tab pos="208915" algn="l"/>
              </a:tabLst>
            </a:pPr>
            <a:r>
              <a:rPr dirty="0" sz="1600" spc="-20" b="1">
                <a:latin typeface="Calibri"/>
                <a:cs typeface="Calibri"/>
              </a:rPr>
              <a:t>K</a:t>
            </a:r>
            <a:r>
              <a:rPr dirty="0" sz="1600" b="1">
                <a:latin typeface="Calibri"/>
                <a:cs typeface="Calibri"/>
              </a:rPr>
              <a:t>a</a:t>
            </a:r>
            <a:r>
              <a:rPr dirty="0" sz="1600" spc="-5" b="1">
                <a:latin typeface="Calibri"/>
                <a:cs typeface="Calibri"/>
              </a:rPr>
              <a:t>p</a:t>
            </a:r>
            <a:r>
              <a:rPr dirty="0" sz="1600" b="1">
                <a:latin typeface="Calibri"/>
                <a:cs typeface="Calibri"/>
              </a:rPr>
              <a:t>i</a:t>
            </a:r>
            <a:r>
              <a:rPr dirty="0" sz="1600" spc="-2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b="1">
                <a:latin typeface="Calibri"/>
                <a:cs typeface="Calibri"/>
              </a:rPr>
              <a:t>l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eins</a:t>
            </a:r>
            <a:endParaRPr sz="1600">
              <a:latin typeface="Calibri"/>
              <a:cs typeface="Calibri"/>
            </a:endParaRPr>
          </a:p>
          <a:p>
            <a:pPr lvl="1" marL="501650" indent="-304800">
              <a:lnSpc>
                <a:spcPct val="100000"/>
              </a:lnSpc>
              <a:spcBef>
                <a:spcPts val="15"/>
              </a:spcBef>
              <a:buFont typeface="Calibri"/>
              <a:buAutoNum type="arabicPeriod"/>
              <a:tabLst>
                <a:tab pos="502284" algn="l"/>
              </a:tabLst>
            </a:pPr>
            <a:r>
              <a:rPr dirty="0" sz="1600">
                <a:latin typeface="Calibri"/>
                <a:cs typeface="Calibri"/>
              </a:rPr>
              <a:t>U</a:t>
            </a:r>
            <a:r>
              <a:rPr dirty="0" sz="1600" spc="-2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er</a:t>
            </a:r>
            <a:r>
              <a:rPr dirty="0" sz="1600" spc="-35">
                <a:latin typeface="Calibri"/>
                <a:cs typeface="Calibri"/>
              </a:rPr>
              <a:t>k</a:t>
            </a:r>
            <a:r>
              <a:rPr dirty="0" sz="1600">
                <a:latin typeface="Calibri"/>
                <a:cs typeface="Calibri"/>
              </a:rPr>
              <a:t>api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el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eins</a:t>
            </a:r>
            <a:endParaRPr sz="1600">
              <a:latin typeface="Calibri"/>
              <a:cs typeface="Calibri"/>
            </a:endParaRPr>
          </a:p>
          <a:p>
            <a:pPr lvl="1" marL="501650" indent="-304800">
              <a:lnSpc>
                <a:spcPct val="100000"/>
              </a:lnSpc>
              <a:spcBef>
                <a:spcPts val="15"/>
              </a:spcBef>
              <a:buFont typeface="Calibri"/>
              <a:buAutoNum type="arabicPeriod"/>
              <a:tabLst>
                <a:tab pos="502284" algn="l"/>
              </a:tabLst>
            </a:pPr>
            <a:r>
              <a:rPr dirty="0" sz="1600">
                <a:latin typeface="Calibri"/>
                <a:cs typeface="Calibri"/>
              </a:rPr>
              <a:t>U</a:t>
            </a:r>
            <a:r>
              <a:rPr dirty="0" sz="1600" spc="-2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er</a:t>
            </a:r>
            <a:r>
              <a:rPr dirty="0" sz="1600" spc="-35">
                <a:latin typeface="Calibri"/>
                <a:cs typeface="Calibri"/>
              </a:rPr>
              <a:t>k</a:t>
            </a:r>
            <a:r>
              <a:rPr dirty="0" sz="1600">
                <a:latin typeface="Calibri"/>
                <a:cs typeface="Calibri"/>
              </a:rPr>
              <a:t>api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el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zw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i</a:t>
            </a:r>
            <a:endParaRPr sz="1600">
              <a:latin typeface="Calibri"/>
              <a:cs typeface="Calibri"/>
            </a:endParaRPr>
          </a:p>
          <a:p>
            <a:pPr lvl="1" marL="501650" indent="-304800">
              <a:lnSpc>
                <a:spcPct val="100000"/>
              </a:lnSpc>
              <a:spcBef>
                <a:spcPts val="15"/>
              </a:spcBef>
              <a:buFont typeface="Calibri"/>
              <a:buAutoNum type="arabicPeriod"/>
              <a:tabLst>
                <a:tab pos="502284" algn="l"/>
              </a:tabLst>
            </a:pPr>
            <a:r>
              <a:rPr dirty="0" sz="1600">
                <a:latin typeface="Calibri"/>
                <a:cs typeface="Calibri"/>
              </a:rPr>
              <a:t>U</a:t>
            </a:r>
            <a:r>
              <a:rPr dirty="0" sz="1600" spc="-2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er</a:t>
            </a:r>
            <a:r>
              <a:rPr dirty="0" sz="1600" spc="-35">
                <a:latin typeface="Calibri"/>
                <a:cs typeface="Calibri"/>
              </a:rPr>
              <a:t>k</a:t>
            </a:r>
            <a:r>
              <a:rPr dirty="0" sz="1600">
                <a:latin typeface="Calibri"/>
                <a:cs typeface="Calibri"/>
              </a:rPr>
              <a:t>api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el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ei</a:t>
            </a:r>
            <a:endParaRPr sz="1600">
              <a:latin typeface="Calibri"/>
              <a:cs typeface="Calibri"/>
            </a:endParaRPr>
          </a:p>
          <a:p>
            <a:pPr marL="208279" indent="-195580">
              <a:lnSpc>
                <a:spcPct val="100000"/>
              </a:lnSpc>
              <a:spcBef>
                <a:spcPts val="660"/>
              </a:spcBef>
              <a:buFont typeface="Calibri"/>
              <a:buAutoNum type="arabicPlain"/>
              <a:tabLst>
                <a:tab pos="208915" algn="l"/>
              </a:tabLst>
            </a:pPr>
            <a:r>
              <a:rPr dirty="0" sz="1600" spc="-20" b="1">
                <a:latin typeface="Calibri"/>
                <a:cs typeface="Calibri"/>
              </a:rPr>
              <a:t>K</a:t>
            </a:r>
            <a:r>
              <a:rPr dirty="0" sz="1600" b="1">
                <a:latin typeface="Calibri"/>
                <a:cs typeface="Calibri"/>
              </a:rPr>
              <a:t>a</a:t>
            </a:r>
            <a:r>
              <a:rPr dirty="0" sz="1600" spc="-5" b="1">
                <a:latin typeface="Calibri"/>
                <a:cs typeface="Calibri"/>
              </a:rPr>
              <a:t>p</a:t>
            </a:r>
            <a:r>
              <a:rPr dirty="0" sz="1600" b="1">
                <a:latin typeface="Calibri"/>
                <a:cs typeface="Calibri"/>
              </a:rPr>
              <a:t>i</a:t>
            </a:r>
            <a:r>
              <a:rPr dirty="0" sz="1600" spc="-20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b="1">
                <a:latin typeface="Calibri"/>
                <a:cs typeface="Calibri"/>
              </a:rPr>
              <a:t>l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zw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b="1">
                <a:latin typeface="Calibri"/>
                <a:cs typeface="Calibri"/>
              </a:rPr>
              <a:t>i</a:t>
            </a:r>
            <a:endParaRPr sz="1600">
              <a:latin typeface="Calibri"/>
              <a:cs typeface="Calibri"/>
            </a:endParaRPr>
          </a:p>
          <a:p>
            <a:pPr lvl="1" marL="501650" indent="-304800">
              <a:lnSpc>
                <a:spcPct val="100000"/>
              </a:lnSpc>
              <a:spcBef>
                <a:spcPts val="15"/>
              </a:spcBef>
              <a:buFont typeface="Calibri"/>
              <a:buAutoNum type="arabicPeriod"/>
              <a:tabLst>
                <a:tab pos="502284" algn="l"/>
              </a:tabLst>
            </a:pPr>
            <a:r>
              <a:rPr dirty="0" sz="1600">
                <a:latin typeface="Calibri"/>
                <a:cs typeface="Calibri"/>
              </a:rPr>
              <a:t>U</a:t>
            </a:r>
            <a:r>
              <a:rPr dirty="0" sz="1600" spc="-2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er</a:t>
            </a:r>
            <a:r>
              <a:rPr dirty="0" sz="1600" spc="-35">
                <a:latin typeface="Calibri"/>
                <a:cs typeface="Calibri"/>
              </a:rPr>
              <a:t>k</a:t>
            </a:r>
            <a:r>
              <a:rPr dirty="0" sz="1600">
                <a:latin typeface="Calibri"/>
                <a:cs typeface="Calibri"/>
              </a:rPr>
              <a:t>api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el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eins</a:t>
            </a:r>
            <a:endParaRPr sz="1600">
              <a:latin typeface="Calibri"/>
              <a:cs typeface="Calibri"/>
            </a:endParaRPr>
          </a:p>
          <a:p>
            <a:pPr lvl="1" marL="501650" indent="-304800">
              <a:lnSpc>
                <a:spcPct val="100000"/>
              </a:lnSpc>
              <a:spcBef>
                <a:spcPts val="10"/>
              </a:spcBef>
              <a:buFont typeface="Calibri"/>
              <a:buAutoNum type="arabicPeriod"/>
              <a:tabLst>
                <a:tab pos="502284" algn="l"/>
              </a:tabLst>
            </a:pPr>
            <a:r>
              <a:rPr dirty="0" sz="1600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nt</a:t>
            </a:r>
            <a:r>
              <a:rPr dirty="0" sz="1600">
                <a:latin typeface="Calibri"/>
                <a:cs typeface="Calibri"/>
              </a:rPr>
              <a:t>er</a:t>
            </a:r>
            <a:r>
              <a:rPr dirty="0" sz="1600" spc="-35">
                <a:latin typeface="Calibri"/>
                <a:cs typeface="Calibri"/>
              </a:rPr>
              <a:t>k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zw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i</a:t>
            </a:r>
            <a:endParaRPr sz="1600">
              <a:latin typeface="Calibri"/>
              <a:cs typeface="Calibri"/>
            </a:endParaRPr>
          </a:p>
          <a:p>
            <a:pPr lvl="2" marL="980440" indent="-461009">
              <a:lnSpc>
                <a:spcPct val="100000"/>
              </a:lnSpc>
              <a:spcBef>
                <a:spcPts val="15"/>
              </a:spcBef>
              <a:buFont typeface="Calibri"/>
              <a:buAutoNum type="arabicPeriod"/>
              <a:tabLst>
                <a:tab pos="981075" algn="l"/>
              </a:tabLst>
            </a:pPr>
            <a:r>
              <a:rPr dirty="0" sz="1600" spc="-5">
                <a:latin typeface="Calibri"/>
                <a:cs typeface="Calibri"/>
              </a:rPr>
              <a:t>Abschni</a:t>
            </a:r>
            <a:r>
              <a:rPr dirty="0" sz="1600" spc="-3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eins</a:t>
            </a:r>
            <a:endParaRPr sz="1600">
              <a:latin typeface="Calibri"/>
              <a:cs typeface="Calibri"/>
            </a:endParaRPr>
          </a:p>
          <a:p>
            <a:pPr lvl="2" marL="980440" indent="-461009">
              <a:lnSpc>
                <a:spcPct val="100000"/>
              </a:lnSpc>
              <a:spcBef>
                <a:spcPts val="15"/>
              </a:spcBef>
              <a:buFont typeface="Calibri"/>
              <a:buAutoNum type="arabicPeriod"/>
              <a:tabLst>
                <a:tab pos="981075" algn="l"/>
              </a:tabLst>
            </a:pPr>
            <a:r>
              <a:rPr dirty="0" sz="1600" spc="-5">
                <a:latin typeface="Calibri"/>
                <a:cs typeface="Calibri"/>
              </a:rPr>
              <a:t>Abschni</a:t>
            </a:r>
            <a:r>
              <a:rPr dirty="0" sz="1600" spc="-3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zw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i</a:t>
            </a:r>
            <a:endParaRPr sz="1600">
              <a:latin typeface="Calibri"/>
              <a:cs typeface="Calibri"/>
            </a:endParaRPr>
          </a:p>
          <a:p>
            <a:pPr marL="12700" marR="631825">
              <a:lnSpc>
                <a:spcPts val="2590"/>
              </a:lnSpc>
              <a:spcBef>
                <a:spcPts val="185"/>
              </a:spcBef>
              <a:buFont typeface="Calibri"/>
              <a:buAutoNum type="arabicPlain"/>
              <a:tabLst>
                <a:tab pos="208915" algn="l"/>
              </a:tabLst>
            </a:pPr>
            <a:r>
              <a:rPr dirty="0" sz="1600" spc="-20" b="1">
                <a:latin typeface="Calibri"/>
                <a:cs typeface="Calibri"/>
              </a:rPr>
              <a:t>K</a:t>
            </a:r>
            <a:r>
              <a:rPr dirty="0" sz="1600" b="1">
                <a:latin typeface="Calibri"/>
                <a:cs typeface="Calibri"/>
              </a:rPr>
              <a:t>a</a:t>
            </a:r>
            <a:r>
              <a:rPr dirty="0" sz="1600" spc="-5" b="1">
                <a:latin typeface="Calibri"/>
                <a:cs typeface="Calibri"/>
              </a:rPr>
              <a:t>p</a:t>
            </a:r>
            <a:r>
              <a:rPr dirty="0" sz="1600" b="1">
                <a:latin typeface="Calibri"/>
                <a:cs typeface="Calibri"/>
              </a:rPr>
              <a:t>i</a:t>
            </a:r>
            <a:r>
              <a:rPr dirty="0" sz="1600" spc="-25" b="1">
                <a:latin typeface="Calibri"/>
                <a:cs typeface="Calibri"/>
              </a:rPr>
              <a:t>t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b="1">
                <a:latin typeface="Calibri"/>
                <a:cs typeface="Calibri"/>
              </a:rPr>
              <a:t>l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d</a:t>
            </a:r>
            <a:r>
              <a:rPr dirty="0" sz="1600" spc="-20" b="1">
                <a:latin typeface="Calibri"/>
                <a:cs typeface="Calibri"/>
              </a:rPr>
              <a:t>r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b="1">
                <a:latin typeface="Calibri"/>
                <a:cs typeface="Calibri"/>
              </a:rPr>
              <a:t>i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Zusammen</a:t>
            </a:r>
            <a:r>
              <a:rPr dirty="0" sz="1600" spc="-30" b="1">
                <a:latin typeface="Calibri"/>
                <a:cs typeface="Calibri"/>
              </a:rPr>
              <a:t>f</a:t>
            </a:r>
            <a:r>
              <a:rPr dirty="0" sz="1600" b="1">
                <a:latin typeface="Calibri"/>
                <a:cs typeface="Calibri"/>
              </a:rPr>
              <a:t>a</a:t>
            </a:r>
            <a:r>
              <a:rPr dirty="0" sz="1600" spc="-5" b="1">
                <a:latin typeface="Calibri"/>
                <a:cs typeface="Calibri"/>
              </a:rPr>
              <a:t>ssun</a:t>
            </a:r>
            <a:r>
              <a:rPr dirty="0" sz="1600" b="1">
                <a:latin typeface="Calibri"/>
                <a:cs typeface="Calibri"/>
              </a:rPr>
              <a:t>g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un</a:t>
            </a:r>
            <a:r>
              <a:rPr dirty="0" sz="1600" b="1">
                <a:latin typeface="Calibri"/>
                <a:cs typeface="Calibri"/>
              </a:rPr>
              <a:t>d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45" b="1">
                <a:latin typeface="Calibri"/>
                <a:cs typeface="Calibri"/>
              </a:rPr>
              <a:t>F</a:t>
            </a:r>
            <a:r>
              <a:rPr dirty="0" sz="1600" b="1">
                <a:latin typeface="Calibri"/>
                <a:cs typeface="Calibri"/>
              </a:rPr>
              <a:t>a</a:t>
            </a:r>
            <a:r>
              <a:rPr dirty="0" sz="1600" spc="-5" b="1">
                <a:latin typeface="Calibri"/>
                <a:cs typeface="Calibri"/>
              </a:rPr>
              <a:t>z</a:t>
            </a:r>
            <a:r>
              <a:rPr dirty="0" sz="1600" b="1">
                <a:latin typeface="Calibri"/>
                <a:cs typeface="Calibri"/>
              </a:rPr>
              <a:t>it</a:t>
            </a:r>
            <a:endParaRPr sz="1600">
              <a:latin typeface="Calibri"/>
              <a:cs typeface="Calibri"/>
            </a:endParaRPr>
          </a:p>
          <a:p>
            <a:pPr marL="12700" marR="979169" indent="-635">
              <a:lnSpc>
                <a:spcPct val="100800"/>
              </a:lnSpc>
              <a:spcBef>
                <a:spcPts val="445"/>
              </a:spcBef>
            </a:pPr>
            <a:r>
              <a:rPr dirty="0" sz="1600" spc="-5">
                <a:latin typeface="Calibri"/>
                <a:cs typeface="Calibri"/>
              </a:rPr>
              <a:t>Li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tur</a:t>
            </a:r>
            <a:r>
              <a:rPr dirty="0" sz="1600" spc="-5">
                <a:latin typeface="Calibri"/>
                <a:cs typeface="Calibri"/>
              </a:rPr>
              <a:t> Eides</a:t>
            </a:r>
            <a:r>
              <a:rPr dirty="0" sz="1600" spc="-20">
                <a:latin typeface="Calibri"/>
                <a:cs typeface="Calibri"/>
              </a:rPr>
              <a:t>sta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tlich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Erklärung</a:t>
            </a:r>
            <a:r>
              <a:rPr dirty="0" sz="1600" spc="-5">
                <a:latin typeface="Calibri"/>
                <a:cs typeface="Calibri"/>
              </a:rPr>
              <a:t> Anhang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096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3</a:t>
            </a:fld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Wie</a:t>
            </a:r>
            <a:r>
              <a:rPr dirty="0" spc="-5"/>
              <a:t> </a:t>
            </a:r>
            <a:r>
              <a:rPr dirty="0" spc="5"/>
              <a:t>o</a:t>
            </a:r>
            <a:r>
              <a:rPr dirty="0" spc="-30"/>
              <a:t>r</a:t>
            </a:r>
            <a:r>
              <a:rPr dirty="0" spc="-40"/>
              <a:t>g</a:t>
            </a:r>
            <a:r>
              <a:rPr dirty="0" spc="10"/>
              <a:t>a</a:t>
            </a:r>
            <a:r>
              <a:rPr dirty="0"/>
              <a:t>nisie</a:t>
            </a:r>
            <a:r>
              <a:rPr dirty="0" spc="-30"/>
              <a:t>r</a:t>
            </a:r>
            <a:r>
              <a:rPr dirty="0" spc="10"/>
              <a:t>e</a:t>
            </a:r>
            <a:r>
              <a:rPr dirty="0" spc="15"/>
              <a:t> </a:t>
            </a:r>
            <a:r>
              <a:rPr dirty="0" spc="10"/>
              <a:t>ich</a:t>
            </a:r>
            <a:r>
              <a:rPr dirty="0"/>
              <a:t> </a:t>
            </a:r>
            <a:r>
              <a:rPr dirty="0" spc="10"/>
              <a:t>die</a:t>
            </a:r>
            <a:r>
              <a:rPr dirty="0" spc="5"/>
              <a:t> </a:t>
            </a:r>
            <a:r>
              <a:rPr dirty="0" spc="10"/>
              <a:t>Arbeit</a:t>
            </a:r>
            <a:r>
              <a:rPr dirty="0" spc="-5"/>
              <a:t> </a:t>
            </a:r>
            <a:r>
              <a:rPr dirty="0" spc="15"/>
              <a:t>am</a:t>
            </a:r>
            <a:r>
              <a:rPr dirty="0"/>
              <a:t> </a:t>
            </a:r>
            <a:r>
              <a:rPr dirty="0" spc="-220"/>
              <a:t>T</a:t>
            </a:r>
            <a:r>
              <a:rPr dirty="0" spc="-35"/>
              <a:t>e</a:t>
            </a:r>
            <a:r>
              <a:rPr dirty="0" spc="10"/>
              <a:t>x</a:t>
            </a:r>
            <a:r>
              <a:rPr dirty="0"/>
              <a:t>t</a:t>
            </a:r>
            <a:r>
              <a:rPr dirty="0" spc="10"/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22171" y="4011167"/>
            <a:ext cx="2294382" cy="1022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46605" y="4940808"/>
            <a:ext cx="619760" cy="93345"/>
          </a:xfrm>
          <a:custGeom>
            <a:avLst/>
            <a:gdLst/>
            <a:ahLst/>
            <a:cxnLst/>
            <a:rect l="l" t="t" r="r" b="b"/>
            <a:pathLst>
              <a:path w="619759" h="93345">
                <a:moveTo>
                  <a:pt x="0" y="0"/>
                </a:moveTo>
                <a:lnTo>
                  <a:pt x="0" y="92963"/>
                </a:lnTo>
                <a:lnTo>
                  <a:pt x="619505" y="92963"/>
                </a:lnTo>
                <a:lnTo>
                  <a:pt x="61950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43557" y="4936997"/>
            <a:ext cx="626745" cy="97155"/>
          </a:xfrm>
          <a:custGeom>
            <a:avLst/>
            <a:gdLst/>
            <a:ahLst/>
            <a:cxnLst/>
            <a:rect l="l" t="t" r="r" b="b"/>
            <a:pathLst>
              <a:path w="626745" h="97154">
                <a:moveTo>
                  <a:pt x="626364" y="96774"/>
                </a:moveTo>
                <a:lnTo>
                  <a:pt x="626364" y="3810"/>
                </a:lnTo>
                <a:lnTo>
                  <a:pt x="624840" y="762"/>
                </a:lnTo>
                <a:lnTo>
                  <a:pt x="622554" y="0"/>
                </a:lnTo>
                <a:lnTo>
                  <a:pt x="3047" y="0"/>
                </a:lnTo>
                <a:lnTo>
                  <a:pt x="761" y="762"/>
                </a:lnTo>
                <a:lnTo>
                  <a:pt x="0" y="3810"/>
                </a:lnTo>
                <a:lnTo>
                  <a:pt x="0" y="96774"/>
                </a:lnTo>
                <a:lnTo>
                  <a:pt x="3048" y="96774"/>
                </a:lnTo>
                <a:lnTo>
                  <a:pt x="3048" y="6858"/>
                </a:lnTo>
                <a:lnTo>
                  <a:pt x="6858" y="3810"/>
                </a:lnTo>
                <a:lnTo>
                  <a:pt x="6857" y="6858"/>
                </a:lnTo>
                <a:lnTo>
                  <a:pt x="619506" y="6858"/>
                </a:lnTo>
                <a:lnTo>
                  <a:pt x="619506" y="3810"/>
                </a:lnTo>
                <a:lnTo>
                  <a:pt x="622554" y="6858"/>
                </a:lnTo>
                <a:lnTo>
                  <a:pt x="622554" y="96774"/>
                </a:lnTo>
                <a:lnTo>
                  <a:pt x="626364" y="96774"/>
                </a:lnTo>
                <a:close/>
              </a:path>
              <a:path w="626745" h="97154">
                <a:moveTo>
                  <a:pt x="6857" y="6858"/>
                </a:moveTo>
                <a:lnTo>
                  <a:pt x="6858" y="3810"/>
                </a:lnTo>
                <a:lnTo>
                  <a:pt x="3048" y="6858"/>
                </a:lnTo>
                <a:lnTo>
                  <a:pt x="6857" y="6858"/>
                </a:lnTo>
                <a:close/>
              </a:path>
              <a:path w="626745" h="97154">
                <a:moveTo>
                  <a:pt x="6857" y="96774"/>
                </a:moveTo>
                <a:lnTo>
                  <a:pt x="6857" y="6858"/>
                </a:lnTo>
                <a:lnTo>
                  <a:pt x="3048" y="6858"/>
                </a:lnTo>
                <a:lnTo>
                  <a:pt x="3048" y="96774"/>
                </a:lnTo>
                <a:lnTo>
                  <a:pt x="6857" y="96774"/>
                </a:lnTo>
                <a:close/>
              </a:path>
              <a:path w="626745" h="97154">
                <a:moveTo>
                  <a:pt x="622554" y="6858"/>
                </a:moveTo>
                <a:lnTo>
                  <a:pt x="619506" y="3810"/>
                </a:lnTo>
                <a:lnTo>
                  <a:pt x="619506" y="6858"/>
                </a:lnTo>
                <a:lnTo>
                  <a:pt x="622554" y="6858"/>
                </a:lnTo>
                <a:close/>
              </a:path>
              <a:path w="626745" h="97154">
                <a:moveTo>
                  <a:pt x="622554" y="96774"/>
                </a:moveTo>
                <a:lnTo>
                  <a:pt x="622554" y="6858"/>
                </a:lnTo>
                <a:lnTo>
                  <a:pt x="619506" y="6858"/>
                </a:lnTo>
                <a:lnTo>
                  <a:pt x="619506" y="96774"/>
                </a:lnTo>
                <a:lnTo>
                  <a:pt x="622554" y="967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03" y="5033009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22171" y="5033771"/>
            <a:ext cx="2294382" cy="838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046605" y="5033009"/>
            <a:ext cx="619760" cy="372745"/>
          </a:xfrm>
          <a:custGeom>
            <a:avLst/>
            <a:gdLst/>
            <a:ahLst/>
            <a:cxnLst/>
            <a:rect l="l" t="t" r="r" b="b"/>
            <a:pathLst>
              <a:path w="619759" h="372745">
                <a:moveTo>
                  <a:pt x="0" y="0"/>
                </a:moveTo>
                <a:lnTo>
                  <a:pt x="0" y="372617"/>
                </a:lnTo>
                <a:lnTo>
                  <a:pt x="619505" y="372617"/>
                </a:lnTo>
                <a:lnTo>
                  <a:pt x="61950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043557" y="5033772"/>
            <a:ext cx="626745" cy="375285"/>
          </a:xfrm>
          <a:custGeom>
            <a:avLst/>
            <a:gdLst/>
            <a:ahLst/>
            <a:cxnLst/>
            <a:rect l="l" t="t" r="r" b="b"/>
            <a:pathLst>
              <a:path w="626745" h="375285">
                <a:moveTo>
                  <a:pt x="6858" y="368045"/>
                </a:moveTo>
                <a:lnTo>
                  <a:pt x="6858" y="0"/>
                </a:lnTo>
                <a:lnTo>
                  <a:pt x="0" y="0"/>
                </a:lnTo>
                <a:lnTo>
                  <a:pt x="0" y="371855"/>
                </a:lnTo>
                <a:lnTo>
                  <a:pt x="762" y="374141"/>
                </a:lnTo>
                <a:lnTo>
                  <a:pt x="3048" y="374903"/>
                </a:lnTo>
                <a:lnTo>
                  <a:pt x="3048" y="368045"/>
                </a:lnTo>
                <a:lnTo>
                  <a:pt x="6858" y="368045"/>
                </a:lnTo>
                <a:close/>
              </a:path>
              <a:path w="626745" h="375285">
                <a:moveTo>
                  <a:pt x="622554" y="368045"/>
                </a:moveTo>
                <a:lnTo>
                  <a:pt x="3048" y="368045"/>
                </a:lnTo>
                <a:lnTo>
                  <a:pt x="6858" y="371855"/>
                </a:lnTo>
                <a:lnTo>
                  <a:pt x="6858" y="374903"/>
                </a:lnTo>
                <a:lnTo>
                  <a:pt x="619506" y="374903"/>
                </a:lnTo>
                <a:lnTo>
                  <a:pt x="619506" y="371855"/>
                </a:lnTo>
                <a:lnTo>
                  <a:pt x="622554" y="368045"/>
                </a:lnTo>
                <a:close/>
              </a:path>
              <a:path w="626745" h="375285">
                <a:moveTo>
                  <a:pt x="6858" y="374903"/>
                </a:moveTo>
                <a:lnTo>
                  <a:pt x="6858" y="371855"/>
                </a:lnTo>
                <a:lnTo>
                  <a:pt x="3048" y="368045"/>
                </a:lnTo>
                <a:lnTo>
                  <a:pt x="3048" y="374903"/>
                </a:lnTo>
                <a:lnTo>
                  <a:pt x="6858" y="374903"/>
                </a:lnTo>
                <a:close/>
              </a:path>
              <a:path w="626745" h="375285">
                <a:moveTo>
                  <a:pt x="626364" y="371855"/>
                </a:moveTo>
                <a:lnTo>
                  <a:pt x="626364" y="0"/>
                </a:lnTo>
                <a:lnTo>
                  <a:pt x="619506" y="0"/>
                </a:lnTo>
                <a:lnTo>
                  <a:pt x="619506" y="368045"/>
                </a:lnTo>
                <a:lnTo>
                  <a:pt x="622554" y="368045"/>
                </a:lnTo>
                <a:lnTo>
                  <a:pt x="622554" y="374903"/>
                </a:lnTo>
                <a:lnTo>
                  <a:pt x="624840" y="374141"/>
                </a:lnTo>
                <a:lnTo>
                  <a:pt x="626364" y="371855"/>
                </a:lnTo>
                <a:close/>
              </a:path>
              <a:path w="626745" h="375285">
                <a:moveTo>
                  <a:pt x="622554" y="374903"/>
                </a:moveTo>
                <a:lnTo>
                  <a:pt x="622554" y="368045"/>
                </a:lnTo>
                <a:lnTo>
                  <a:pt x="619506" y="371855"/>
                </a:lnTo>
                <a:lnTo>
                  <a:pt x="619506" y="374903"/>
                </a:lnTo>
                <a:lnTo>
                  <a:pt x="622554" y="374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16173" y="5871971"/>
            <a:ext cx="775335" cy="840105"/>
          </a:xfrm>
          <a:custGeom>
            <a:avLst/>
            <a:gdLst/>
            <a:ahLst/>
            <a:cxnLst/>
            <a:rect l="l" t="t" r="r" b="b"/>
            <a:pathLst>
              <a:path w="775334" h="840104">
                <a:moveTo>
                  <a:pt x="0" y="0"/>
                </a:moveTo>
                <a:lnTo>
                  <a:pt x="0" y="839724"/>
                </a:lnTo>
                <a:lnTo>
                  <a:pt x="775329" y="839724"/>
                </a:lnTo>
                <a:lnTo>
                  <a:pt x="7753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03" y="5871971"/>
            <a:ext cx="7621270" cy="840105"/>
          </a:xfrm>
          <a:custGeom>
            <a:avLst/>
            <a:gdLst/>
            <a:ahLst/>
            <a:cxnLst/>
            <a:rect l="l" t="t" r="r" b="b"/>
            <a:pathLst>
              <a:path w="7621270" h="840104">
                <a:moveTo>
                  <a:pt x="0" y="0"/>
                </a:moveTo>
                <a:lnTo>
                  <a:pt x="0" y="839724"/>
                </a:lnTo>
                <a:lnTo>
                  <a:pt x="7621148" y="839724"/>
                </a:lnTo>
                <a:lnTo>
                  <a:pt x="76211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22171" y="5872734"/>
            <a:ext cx="2294382" cy="838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189845" y="1152969"/>
            <a:ext cx="3869690" cy="5120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 sz="1500">
                <a:latin typeface="Calibri"/>
                <a:cs typeface="Calibri"/>
              </a:rPr>
              <a:t>Ac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beim </a:t>
            </a:r>
            <a:r>
              <a:rPr dirty="0" sz="1500" spc="-5">
                <a:latin typeface="Calibri"/>
                <a:cs typeface="Calibri"/>
              </a:rPr>
              <a:t>Sch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eiben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Arbeit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 </a:t>
            </a:r>
            <a:r>
              <a:rPr dirty="0" sz="1500" spc="-5">
                <a:latin typeface="Calibri"/>
                <a:cs typeface="Calibri"/>
              </a:rPr>
              <a:t>auf</a:t>
            </a:r>
            <a:r>
              <a:rPr dirty="0" sz="1500" spc="-5">
                <a:latin typeface="Calibri"/>
                <a:cs typeface="Calibri"/>
              </a:rPr>
              <a:t> Ih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25" b="1">
                <a:solidFill>
                  <a:srgbClr val="E46C0A"/>
                </a:solidFill>
                <a:latin typeface="Calibri"/>
                <a:cs typeface="Calibri"/>
              </a:rPr>
              <a:t>Z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itmana</a:t>
            </a:r>
            <a:r>
              <a:rPr dirty="0" sz="1500" spc="-20" b="1">
                <a:solidFill>
                  <a:srgbClr val="E46C0A"/>
                </a:solidFill>
                <a:latin typeface="Calibri"/>
                <a:cs typeface="Calibri"/>
              </a:rPr>
              <a:t>g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eme</a:t>
            </a:r>
            <a:r>
              <a:rPr dirty="0" sz="1500" spc="-10" b="1">
                <a:solidFill>
                  <a:srgbClr val="E46C0A"/>
                </a:solidFill>
                <a:latin typeface="Calibri"/>
                <a:cs typeface="Calibri"/>
              </a:rPr>
              <a:t>n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!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4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eitig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an!</a:t>
            </a:r>
            <a:r>
              <a:rPr dirty="0" sz="1500" spc="-5">
                <a:latin typeface="Calibri"/>
                <a:cs typeface="Calibri"/>
              </a:rPr>
              <a:t> A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Ende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spc="-2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eit mei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öllig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nnöti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knap</a:t>
            </a:r>
            <a:r>
              <a:rPr dirty="0" sz="1500" spc="-5">
                <a:latin typeface="Calibri"/>
                <a:cs typeface="Calibri"/>
              </a:rPr>
              <a:t>p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>
                <a:latin typeface="Calibri"/>
                <a:cs typeface="Calibri"/>
              </a:rPr>
              <a:t> Planen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nur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eni</a:t>
            </a:r>
            <a:r>
              <a:rPr dirty="0" sz="1500" spc="-2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Stunde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o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2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g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für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</a:t>
            </a:r>
            <a:r>
              <a:rPr dirty="0" sz="1500">
                <a:latin typeface="Calibri"/>
                <a:cs typeface="Calibri"/>
              </a:rPr>
              <a:t> Arbeit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ein!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hrungs</a:t>
            </a:r>
            <a:r>
              <a:rPr dirty="0" sz="1500" spc="-1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emäß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läs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sehr</a:t>
            </a:r>
            <a:r>
              <a:rPr dirty="0" sz="1500">
                <a:latin typeface="Calibri"/>
                <a:cs typeface="Calibri"/>
              </a:rPr>
              <a:t> viel län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4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riert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en.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Planen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auch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eie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2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ein,</a:t>
            </a:r>
            <a:r>
              <a:rPr dirty="0" sz="1500" spc="-5">
                <a:latin typeface="Calibri"/>
                <a:cs typeface="Calibri"/>
              </a:rPr>
              <a:t> a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P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ö</a:t>
            </a:r>
            <a:r>
              <a:rPr dirty="0" sz="1500">
                <a:latin typeface="Calibri"/>
                <a:cs typeface="Calibri"/>
              </a:rPr>
              <a:t>nnen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ode</a:t>
            </a:r>
            <a:r>
              <a:rPr dirty="0" sz="1500">
                <a:latin typeface="Calibri"/>
                <a:cs typeface="Calibri"/>
              </a:rPr>
              <a:t>r </a:t>
            </a:r>
            <a:r>
              <a:rPr dirty="0" sz="1500" spc="10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 spc="-10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.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 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‐</a:t>
            </a:r>
            <a:r>
              <a:rPr dirty="0" sz="1500" spc="-5">
                <a:latin typeface="Calibri"/>
                <a:cs typeface="Calibri"/>
              </a:rPr>
              <a:t>Geschaff</a:t>
            </a:r>
            <a:r>
              <a:rPr dirty="0" sz="1500" spc="-2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nachhole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ö</a:t>
            </a:r>
            <a:r>
              <a:rPr dirty="0" sz="1500">
                <a:latin typeface="Calibri"/>
                <a:cs typeface="Calibri"/>
              </a:rPr>
              <a:t>nnen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(Pu</a:t>
            </a:r>
            <a:r>
              <a:rPr dirty="0" sz="1500" spc="-10">
                <a:latin typeface="Calibri"/>
                <a:cs typeface="Calibri"/>
              </a:rPr>
              <a:t>f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er).</a:t>
            </a:r>
            <a:endParaRPr sz="1500">
              <a:latin typeface="Calibri"/>
              <a:cs typeface="Calibri"/>
            </a:endParaRPr>
          </a:p>
          <a:p>
            <a:pPr marL="12700" marR="15240">
              <a:lnSpc>
                <a:spcPct val="100000"/>
              </a:lnSpc>
              <a:spcBef>
                <a:spcPts val="650"/>
              </a:spcBef>
            </a:pPr>
            <a:r>
              <a:rPr dirty="0" sz="1500" spc="-5">
                <a:latin typeface="Calibri"/>
                <a:cs typeface="Calibri"/>
              </a:rPr>
              <a:t>So</a:t>
            </a:r>
            <a:r>
              <a:rPr dirty="0" sz="1500">
                <a:latin typeface="Calibri"/>
                <a:cs typeface="Calibri"/>
              </a:rPr>
              <a:t>ll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ie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einm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i="1">
                <a:latin typeface="Calibri"/>
                <a:cs typeface="Calibri"/>
              </a:rPr>
              <a:t>L</a:t>
            </a:r>
            <a:r>
              <a:rPr dirty="0" sz="1500" spc="-5" i="1">
                <a:latin typeface="Calibri"/>
                <a:cs typeface="Calibri"/>
              </a:rPr>
              <a:t>u</a:t>
            </a:r>
            <a:r>
              <a:rPr dirty="0" sz="1500" spc="-20" i="1">
                <a:latin typeface="Calibri"/>
                <a:cs typeface="Calibri"/>
              </a:rPr>
              <a:t>s</a:t>
            </a:r>
            <a:r>
              <a:rPr dirty="0" sz="1500" i="1">
                <a:latin typeface="Calibri"/>
                <a:cs typeface="Calibri"/>
              </a:rPr>
              <a:t>t</a:t>
            </a:r>
            <a:r>
              <a:rPr dirty="0" sz="1500" spc="10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a</a:t>
            </a:r>
            <a:r>
              <a:rPr dirty="0" sz="1500" i="1">
                <a:latin typeface="Calibri"/>
                <a:cs typeface="Calibri"/>
              </a:rPr>
              <a:t>m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Sch</a:t>
            </a:r>
            <a:r>
              <a:rPr dirty="0" sz="1500" i="1">
                <a:latin typeface="Calibri"/>
                <a:cs typeface="Calibri"/>
              </a:rPr>
              <a:t>reiben</a:t>
            </a:r>
            <a:r>
              <a:rPr dirty="0" sz="1500" spc="10" i="1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 spc="-5">
                <a:latin typeface="Calibri"/>
                <a:cs typeface="Calibri"/>
              </a:rPr>
              <a:t> auc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 die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Pha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sie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erlassen,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3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nz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normal.</a:t>
            </a:r>
            <a:endParaRPr sz="1500">
              <a:latin typeface="Calibri"/>
              <a:cs typeface="Calibri"/>
            </a:endParaRPr>
          </a:p>
          <a:p>
            <a:pPr marL="12700" marR="255270" indent="-635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latin typeface="Calibri"/>
                <a:cs typeface="Calibri"/>
              </a:rPr>
              <a:t>Auch</a:t>
            </a:r>
            <a:r>
              <a:rPr dirty="0" sz="1500" spc="-5">
                <a:latin typeface="Calibri"/>
                <a:cs typeface="Calibri"/>
              </a:rPr>
              <a:t> dan</a:t>
            </a:r>
            <a:r>
              <a:rPr dirty="0" sz="1500">
                <a:latin typeface="Calibri"/>
                <a:cs typeface="Calibri"/>
              </a:rPr>
              <a:t>n 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gut,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et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Luft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pl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habe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ein</a:t>
            </a:r>
            <a:r>
              <a:rPr dirty="0" sz="1500" spc="-35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ach</a:t>
            </a:r>
            <a:endParaRPr sz="1500">
              <a:latin typeface="Calibri"/>
              <a:cs typeface="Calibri"/>
            </a:endParaRPr>
          </a:p>
          <a:p>
            <a:pPr marL="12700" marR="2503805">
              <a:lnSpc>
                <a:spcPct val="100000"/>
              </a:lnSpc>
              <a:spcBef>
                <a:spcPts val="10"/>
              </a:spcBef>
            </a:pPr>
            <a:r>
              <a:rPr dirty="0" sz="1500" spc="-5">
                <a:latin typeface="Calibri"/>
                <a:cs typeface="Calibri"/>
              </a:rPr>
              <a:t>et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tun.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Lu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 wi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d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wieder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mme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‐</a:t>
            </a:r>
            <a:endParaRPr sz="1500">
              <a:latin typeface="Calibri"/>
              <a:cs typeface="Calibri"/>
            </a:endParaRPr>
          </a:p>
          <a:p>
            <a:pPr marL="12700" marR="2783205">
              <a:lnSpc>
                <a:spcPct val="100499"/>
              </a:lnSpc>
            </a:pPr>
            <a:r>
              <a:rPr dirty="0" sz="1500">
                <a:latin typeface="Calibri"/>
                <a:cs typeface="Calibri"/>
              </a:rPr>
              <a:t>für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 das</a:t>
            </a:r>
            <a:r>
              <a:rPr dirty="0" sz="1500" spc="-5">
                <a:latin typeface="Calibri"/>
                <a:cs typeface="Calibri"/>
              </a:rPr>
              <a:t> Sch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eiben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Ende</a:t>
            </a:r>
            <a:r>
              <a:rPr dirty="0" sz="1500" spc="-5">
                <a:latin typeface="Calibri"/>
                <a:cs typeface="Calibri"/>
              </a:rPr>
              <a:t> doch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10">
                <a:latin typeface="Calibri"/>
                <a:cs typeface="Calibri"/>
              </a:rPr>
              <a:t>n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ac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viel </a:t>
            </a:r>
            <a:r>
              <a:rPr dirty="0" sz="1500" spc="-5">
                <a:latin typeface="Calibri"/>
                <a:cs typeface="Calibri"/>
              </a:rPr>
              <a:t>Spaß</a:t>
            </a:r>
            <a:r>
              <a:rPr dirty="0" sz="1500">
                <a:latin typeface="Calibri"/>
                <a:cs typeface="Calibri"/>
              </a:rPr>
              <a:t>. </a:t>
            </a:r>
            <a:r>
              <a:rPr dirty="0" sz="1500" spc="-280">
                <a:latin typeface="Arial"/>
                <a:cs typeface="Arial"/>
              </a:rPr>
              <a:t>☺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96713" y="1152969"/>
            <a:ext cx="3877310" cy="5430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09880">
              <a:lnSpc>
                <a:spcPct val="100400"/>
              </a:lnSpc>
            </a:pPr>
            <a:r>
              <a:rPr dirty="0" sz="1500">
                <a:latin typeface="Calibri"/>
                <a:cs typeface="Calibri"/>
              </a:rPr>
              <a:t>Nun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l</a:t>
            </a:r>
            <a:r>
              <a:rPr dirty="0" sz="1500" spc="-2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t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liche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Sch</a:t>
            </a:r>
            <a:r>
              <a:rPr dirty="0" sz="1500" spc="-25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eiben</a:t>
            </a:r>
            <a:r>
              <a:rPr dirty="0" sz="1500" spc="-10" b="1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Arbeit.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immer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wieder ins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oc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</a:t>
            </a:r>
            <a:r>
              <a:rPr dirty="0" sz="1500" spc="-5">
                <a:latin typeface="Calibri"/>
                <a:cs typeface="Calibri"/>
              </a:rPr>
              <a:t>Sin</a:t>
            </a:r>
            <a:r>
              <a:rPr dirty="0" sz="1500">
                <a:latin typeface="Calibri"/>
                <a:cs typeface="Calibri"/>
              </a:rPr>
              <a:t>n,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einmal</a:t>
            </a:r>
            <a:r>
              <a:rPr dirty="0" sz="1500">
                <a:latin typeface="Calibri"/>
                <a:cs typeface="Calibri"/>
              </a:rPr>
              <a:t> heru</a:t>
            </a:r>
            <a:r>
              <a:rPr dirty="0" sz="1500" spc="-10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usch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eiben,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o wie 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Ihnen in den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Sin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10">
                <a:latin typeface="Calibri"/>
                <a:cs typeface="Calibri"/>
              </a:rPr>
              <a:t>m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ihn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dan</a:t>
            </a:r>
            <a:r>
              <a:rPr dirty="0" sz="1500">
                <a:latin typeface="Calibri"/>
                <a:cs typeface="Calibri"/>
              </a:rPr>
              <a:t>n </a:t>
            </a:r>
            <a:r>
              <a:rPr dirty="0" sz="1500" spc="-5">
                <a:latin typeface="Calibri"/>
                <a:cs typeface="Calibri"/>
              </a:rPr>
              <a:t>Stüc</a:t>
            </a:r>
            <a:r>
              <a:rPr dirty="0" sz="1500">
                <a:latin typeface="Calibri"/>
                <a:cs typeface="Calibri"/>
              </a:rPr>
              <a:t>k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für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Stüc</a:t>
            </a:r>
            <a:r>
              <a:rPr dirty="0" sz="150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mit</a:t>
            </a:r>
            <a:r>
              <a:rPr dirty="0" sz="1500">
                <a:latin typeface="Calibri"/>
                <a:cs typeface="Calibri"/>
              </a:rPr>
              <a:t> Blick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emessene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Sp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che,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meidung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 Wiederholun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 Einbau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Que</a:t>
            </a:r>
            <a:r>
              <a:rPr dirty="0" sz="1500" spc="15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ise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e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übe</a:t>
            </a:r>
            <a:r>
              <a:rPr dirty="0" sz="1500" spc="-40" b="1">
                <a:solidFill>
                  <a:srgbClr val="E46C0A"/>
                </a:solidFill>
                <a:latin typeface="Calibri"/>
                <a:cs typeface="Calibri"/>
              </a:rPr>
              <a:t>r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a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rbei</a:t>
            </a:r>
            <a:r>
              <a:rPr dirty="0" sz="1500" spc="-15" b="1">
                <a:solidFill>
                  <a:srgbClr val="E46C0A"/>
                </a:solidFill>
                <a:latin typeface="Calibri"/>
                <a:cs typeface="Calibri"/>
              </a:rPr>
              <a:t>t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e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12700" marR="5080" indent="-635">
              <a:lnSpc>
                <a:spcPct val="100400"/>
              </a:lnSpc>
              <a:spcBef>
                <a:spcPts val="640"/>
              </a:spcBef>
            </a:pPr>
            <a:r>
              <a:rPr dirty="0" sz="1500">
                <a:latin typeface="Calibri"/>
                <a:cs typeface="Calibri"/>
              </a:rPr>
              <a:t>Lesen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Ende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nochmals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mit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 einer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öllig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u</a:t>
            </a:r>
            <a:r>
              <a:rPr dirty="0" sz="1500" spc="-15" i="1">
                <a:latin typeface="Calibri"/>
                <a:cs typeface="Calibri"/>
              </a:rPr>
              <a:t>n</a:t>
            </a:r>
            <a:r>
              <a:rPr dirty="0" sz="1500" spc="-5" i="1">
                <a:latin typeface="Calibri"/>
                <a:cs typeface="Calibri"/>
              </a:rPr>
              <a:t>w</a:t>
            </a:r>
            <a:r>
              <a:rPr dirty="0" sz="1500" i="1">
                <a:latin typeface="Calibri"/>
                <a:cs typeface="Calibri"/>
              </a:rPr>
              <a:t>issen</a:t>
            </a:r>
            <a:r>
              <a:rPr dirty="0" sz="1500" spc="-5" i="1">
                <a:latin typeface="Calibri"/>
                <a:cs typeface="Calibri"/>
              </a:rPr>
              <a:t>d</a:t>
            </a:r>
            <a:r>
              <a:rPr dirty="0" sz="1500" i="1">
                <a:latin typeface="Calibri"/>
                <a:cs typeface="Calibri"/>
              </a:rPr>
              <a:t>en</a:t>
            </a:r>
            <a:r>
              <a:rPr dirty="0" sz="1500" spc="20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Lese</a:t>
            </a:r>
            <a:r>
              <a:rPr dirty="0" sz="1500" spc="-5" i="1">
                <a:latin typeface="Calibri"/>
                <a:cs typeface="Calibri"/>
              </a:rPr>
              <a:t>rIn</a:t>
            </a:r>
            <a:r>
              <a:rPr dirty="0" sz="1500">
                <a:latin typeface="Calibri"/>
                <a:cs typeface="Calibri"/>
              </a:rPr>
              <a:t>! 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an</a:t>
            </a:r>
            <a:r>
              <a:rPr dirty="0" sz="1500">
                <a:latin typeface="Calibri"/>
                <a:cs typeface="Calibri"/>
              </a:rPr>
              <a:t>n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ie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scho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wissen,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wov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sp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echen,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enn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z.B.</a:t>
            </a:r>
            <a:r>
              <a:rPr dirty="0" sz="1500">
                <a:latin typeface="Calibri"/>
                <a:cs typeface="Calibri"/>
              </a:rPr>
              <a:t> einen be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0">
                <a:latin typeface="Calibri"/>
                <a:cs typeface="Calibri"/>
              </a:rPr>
              <a:t>m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Begri</a:t>
            </a:r>
            <a:r>
              <a:rPr dirty="0" sz="1500" spc="-1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f</a:t>
            </a:r>
            <a:r>
              <a:rPr dirty="0" sz="1500" spc="-15">
                <a:latin typeface="Calibri"/>
                <a:cs typeface="Calibri"/>
              </a:rPr>
              <a:t> 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r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enden,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ode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erlä</a:t>
            </a:r>
            <a:r>
              <a:rPr dirty="0" sz="1500" spc="-5">
                <a:latin typeface="Calibri"/>
                <a:cs typeface="Calibri"/>
              </a:rPr>
              <a:t>u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ern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diesen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sp</a:t>
            </a:r>
            <a:r>
              <a:rPr dirty="0" sz="1500" spc="-15">
                <a:latin typeface="Calibri"/>
                <a:cs typeface="Calibri"/>
              </a:rPr>
              <a:t>ä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?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70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allem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nac</a:t>
            </a:r>
            <a:r>
              <a:rPr dirty="0" sz="1500">
                <a:latin typeface="Calibri"/>
                <a:cs typeface="Calibri"/>
              </a:rPr>
              <a:t>h dem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8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chieben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einer Arbeit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m</a:t>
            </a:r>
            <a:r>
              <a:rPr dirty="0" sz="1500" spc="-10">
                <a:latin typeface="Calibri"/>
                <a:cs typeface="Calibri"/>
              </a:rPr>
              <a:t>m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immer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wieder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u, </a:t>
            </a:r>
            <a:r>
              <a:rPr dirty="0" sz="1500" spc="-5">
                <a:latin typeface="Calibri"/>
                <a:cs typeface="Calibri"/>
              </a:rPr>
              <a:t>das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Ihne</a:t>
            </a:r>
            <a:r>
              <a:rPr dirty="0" sz="1500" i="1">
                <a:latin typeface="Calibri"/>
                <a:cs typeface="Calibri"/>
              </a:rPr>
              <a:t>n </a:t>
            </a:r>
            <a:r>
              <a:rPr dirty="0" sz="1500">
                <a:latin typeface="Calibri"/>
                <a:cs typeface="Calibri"/>
              </a:rPr>
              <a:t>alles klar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eil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j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alles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15">
                <a:latin typeface="Calibri"/>
                <a:cs typeface="Calibri"/>
              </a:rPr>
              <a:t>rg</a:t>
            </a:r>
            <a:r>
              <a:rPr dirty="0" sz="1500">
                <a:latin typeface="Calibri"/>
                <a:cs typeface="Calibri"/>
              </a:rPr>
              <a:t>end</a:t>
            </a:r>
            <a:r>
              <a:rPr dirty="0" sz="1500" spc="-20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o in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Arbeit </a:t>
            </a:r>
            <a:r>
              <a:rPr dirty="0" sz="1500" spc="-20">
                <a:latin typeface="Calibri"/>
                <a:cs typeface="Calibri"/>
              </a:rPr>
              <a:t>st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>
                <a:latin typeface="Calibri"/>
                <a:cs typeface="Calibri"/>
              </a:rPr>
              <a:t> ih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LeserIn </a:t>
            </a:r>
            <a:r>
              <a:rPr dirty="0" sz="1500" spc="-5">
                <a:latin typeface="Calibri"/>
                <a:cs typeface="Calibri"/>
              </a:rPr>
              <a:t>da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aber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 be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im</a:t>
            </a:r>
            <a:r>
              <a:rPr dirty="0" sz="1500" spc="-10">
                <a:latin typeface="Calibri"/>
                <a:cs typeface="Calibri"/>
              </a:rPr>
              <a:t>m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ellen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</a:t>
            </a:r>
            <a:r>
              <a:rPr dirty="0" sz="1500">
                <a:latin typeface="Calibri"/>
                <a:cs typeface="Calibri"/>
              </a:rPr>
              <a:t> Arbeit</a:t>
            </a:r>
            <a:r>
              <a:rPr dirty="0" sz="1500" spc="-5">
                <a:latin typeface="Calibri"/>
                <a:cs typeface="Calibri"/>
              </a:rPr>
              <a:t> noc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nic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klar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sein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nn,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eil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tsp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chenden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Erläu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erun</a:t>
            </a:r>
            <a:r>
              <a:rPr dirty="0" sz="1500" spc="-10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sp</a:t>
            </a:r>
            <a:r>
              <a:rPr dirty="0" sz="1500" spc="-15">
                <a:latin typeface="Calibri"/>
                <a:cs typeface="Calibri"/>
              </a:rPr>
              <a:t>ä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mmen.</a:t>
            </a:r>
            <a:endParaRPr sz="1500">
              <a:latin typeface="Calibri"/>
              <a:cs typeface="Calibri"/>
            </a:endParaRPr>
          </a:p>
          <a:p>
            <a:pPr marL="12700" marR="64769">
              <a:lnSpc>
                <a:spcPct val="100000"/>
              </a:lnSpc>
              <a:spcBef>
                <a:spcPts val="655"/>
              </a:spcBef>
            </a:pPr>
            <a:r>
              <a:rPr dirty="0" sz="1500">
                <a:latin typeface="Calibri"/>
                <a:cs typeface="Calibri"/>
              </a:rPr>
              <a:t>Besonde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s bei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Abschlussarbe</a:t>
            </a:r>
            <a:r>
              <a:rPr dirty="0" sz="1500" spc="-5">
                <a:latin typeface="Calibri"/>
                <a:cs typeface="Calibri"/>
              </a:rPr>
              <a:t>i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</a:t>
            </a:r>
            <a:r>
              <a:rPr dirty="0" sz="1500" spc="-5">
                <a:latin typeface="Calibri"/>
                <a:cs typeface="Calibri"/>
              </a:rPr>
              <a:t>Sinn,</a:t>
            </a:r>
            <a:r>
              <a:rPr dirty="0" sz="1500" spc="-5">
                <a:latin typeface="Calibri"/>
                <a:cs typeface="Calibri"/>
              </a:rPr>
              <a:t> sic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der Ab</a:t>
            </a:r>
            <a:r>
              <a:rPr dirty="0" sz="1500" spc="-35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ab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 </a:t>
            </a:r>
            <a:r>
              <a:rPr dirty="0" sz="1500" spc="-3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eedback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v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eben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lassen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gut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elun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v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20">
                <a:latin typeface="Calibri"/>
                <a:cs typeface="Calibri"/>
              </a:rPr>
              <a:t>rst</a:t>
            </a:r>
            <a:r>
              <a:rPr dirty="0" sz="1500" spc="-5">
                <a:latin typeface="Calibri"/>
                <a:cs typeface="Calibri"/>
              </a:rPr>
              <a:t>ä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d</a:t>
            </a:r>
            <a:r>
              <a:rPr dirty="0" sz="1500">
                <a:latin typeface="Calibri"/>
                <a:cs typeface="Calibri"/>
              </a:rPr>
              <a:t>‐ </a:t>
            </a:r>
            <a:r>
              <a:rPr dirty="0" sz="1500">
                <a:latin typeface="Calibri"/>
                <a:cs typeface="Calibri"/>
              </a:rPr>
              <a:t>lich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und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o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</a:t>
            </a:r>
            <a:r>
              <a:rPr dirty="0" sz="1500" spc="10">
                <a:latin typeface="Calibri"/>
                <a:cs typeface="Calibri"/>
              </a:rPr>
              <a:t>g</a:t>
            </a:r>
            <a:r>
              <a:rPr dirty="0" sz="1500" spc="-5">
                <a:latin typeface="Calibri"/>
                <a:cs typeface="Calibri"/>
              </a:rPr>
              <a:t>g</a:t>
            </a:r>
            <a:r>
              <a:rPr dirty="0" sz="1500" spc="-100">
                <a:latin typeface="Calibri"/>
                <a:cs typeface="Calibri"/>
              </a:rPr>
              <a:t>f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auc</a:t>
            </a:r>
            <a:r>
              <a:rPr dirty="0" sz="1500">
                <a:latin typeface="Calibri"/>
                <a:cs typeface="Calibri"/>
              </a:rPr>
              <a:t>h </a:t>
            </a:r>
            <a:r>
              <a:rPr dirty="0" sz="1500" spc="-5">
                <a:latin typeface="Calibri"/>
                <a:cs typeface="Calibri"/>
              </a:rPr>
              <a:t>noc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et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s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hakt.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096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3</a:t>
            </a:fld>
          </a:p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85"/>
              <a:t>W</a:t>
            </a:r>
            <a:r>
              <a:rPr dirty="0" spc="10"/>
              <a:t>o</a:t>
            </a:r>
            <a:r>
              <a:rPr dirty="0" spc="-50"/>
              <a:t>r</a:t>
            </a:r>
            <a:r>
              <a:rPr dirty="0" spc="10"/>
              <a:t>a</a:t>
            </a:r>
            <a:r>
              <a:rPr dirty="0" spc="5"/>
              <a:t>u</a:t>
            </a:r>
            <a:r>
              <a:rPr dirty="0" spc="5"/>
              <a:t>f</a:t>
            </a:r>
            <a:r>
              <a:rPr dirty="0"/>
              <a:t> </a:t>
            </a:r>
            <a:r>
              <a:rPr dirty="0" spc="5"/>
              <a:t>soll</a:t>
            </a:r>
            <a:r>
              <a:rPr dirty="0" spc="-30"/>
              <a:t>t</a:t>
            </a:r>
            <a:r>
              <a:rPr dirty="0" spc="10"/>
              <a:t>e</a:t>
            </a:r>
            <a:r>
              <a:rPr dirty="0"/>
              <a:t> </a:t>
            </a:r>
            <a:r>
              <a:rPr dirty="0" spc="10"/>
              <a:t>ich</a:t>
            </a:r>
            <a:r>
              <a:rPr dirty="0"/>
              <a:t> </a:t>
            </a:r>
            <a:r>
              <a:rPr dirty="0" spc="10"/>
              <a:t>beim</a:t>
            </a:r>
            <a:r>
              <a:rPr dirty="0" spc="10"/>
              <a:t> </a:t>
            </a:r>
            <a:r>
              <a:rPr dirty="0" spc="5"/>
              <a:t>Sch</a:t>
            </a:r>
            <a:r>
              <a:rPr dirty="0" spc="-30"/>
              <a:t>r</a:t>
            </a:r>
            <a:r>
              <a:rPr dirty="0" spc="10"/>
              <a:t>eiben</a:t>
            </a:r>
            <a:r>
              <a:rPr dirty="0" spc="5"/>
              <a:t> </a:t>
            </a:r>
            <a:r>
              <a:rPr dirty="0" spc="10"/>
              <a:t>ac</a:t>
            </a:r>
            <a:r>
              <a:rPr dirty="0" spc="-15"/>
              <a:t>h</a:t>
            </a:r>
            <a:r>
              <a:rPr dirty="0" spc="-25"/>
              <a:t>t</a:t>
            </a:r>
            <a:r>
              <a:rPr dirty="0" spc="10"/>
              <a:t>en?</a:t>
            </a:r>
          </a:p>
        </p:txBody>
      </p:sp>
      <p:sp>
        <p:nvSpPr>
          <p:cNvPr id="3" name="object 3"/>
          <p:cNvSpPr/>
          <p:nvPr/>
        </p:nvSpPr>
        <p:spPr>
          <a:xfrm>
            <a:off x="1403" y="840866"/>
            <a:ext cx="10690225" cy="0"/>
          </a:xfrm>
          <a:custGeom>
            <a:avLst/>
            <a:gdLst/>
            <a:ahLst/>
            <a:cxnLst/>
            <a:rect l="l" t="t" r="r" b="b"/>
            <a:pathLst>
              <a:path w="10690225" h="0">
                <a:moveTo>
                  <a:pt x="0" y="0"/>
                </a:moveTo>
                <a:lnTo>
                  <a:pt x="10690098" y="0"/>
                </a:lnTo>
              </a:path>
            </a:pathLst>
          </a:custGeom>
          <a:ln w="5080">
            <a:solidFill>
              <a:srgbClr val="E2E2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03" y="2516123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03" y="4194047"/>
            <a:ext cx="10690225" cy="840105"/>
          </a:xfrm>
          <a:custGeom>
            <a:avLst/>
            <a:gdLst/>
            <a:ahLst/>
            <a:cxnLst/>
            <a:rect l="l" t="t" r="r" b="b"/>
            <a:pathLst>
              <a:path w="10690225" h="840104">
                <a:moveTo>
                  <a:pt x="0" y="0"/>
                </a:moveTo>
                <a:lnTo>
                  <a:pt x="0" y="839724"/>
                </a:lnTo>
                <a:lnTo>
                  <a:pt x="10690098" y="839724"/>
                </a:lnTo>
                <a:lnTo>
                  <a:pt x="106900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64135">
              <a:lnSpc>
                <a:spcPct val="100400"/>
              </a:lnSpc>
            </a:pPr>
            <a:r>
              <a:rPr dirty="0"/>
              <a:t>soll,</a:t>
            </a:r>
            <a:r>
              <a:rPr dirty="0" spc="-5"/>
              <a:t> </a:t>
            </a:r>
            <a:r>
              <a:rPr dirty="0" spc="-15"/>
              <a:t>w</a:t>
            </a:r>
            <a:r>
              <a:rPr dirty="0"/>
              <a:t>eil</a:t>
            </a:r>
            <a:r>
              <a:rPr dirty="0" spc="5"/>
              <a:t> </a:t>
            </a:r>
            <a:r>
              <a:rPr dirty="0"/>
              <a:t>sie</a:t>
            </a:r>
            <a:r>
              <a:rPr dirty="0" spc="5"/>
              <a:t> </a:t>
            </a:r>
            <a:r>
              <a:rPr dirty="0" spc="-5"/>
              <a:t>sic</a:t>
            </a:r>
            <a:r>
              <a:rPr dirty="0"/>
              <a:t>h</a:t>
            </a:r>
            <a:r>
              <a:rPr dirty="0" spc="-5"/>
              <a:t> son</a:t>
            </a:r>
            <a:r>
              <a:rPr dirty="0" spc="-20"/>
              <a:t>s</a:t>
            </a:r>
            <a:r>
              <a:rPr dirty="0"/>
              <a:t>t</a:t>
            </a:r>
            <a:r>
              <a:rPr dirty="0" spc="15"/>
              <a:t> </a:t>
            </a:r>
            <a:r>
              <a:rPr dirty="0" spc="-15"/>
              <a:t>v</a:t>
            </a:r>
            <a:r>
              <a:rPr dirty="0"/>
              <a:t>erirrt</a:t>
            </a:r>
            <a:r>
              <a:rPr dirty="0" spc="5"/>
              <a:t> </a:t>
            </a:r>
            <a:r>
              <a:rPr dirty="0"/>
              <a:t>und</a:t>
            </a:r>
            <a:r>
              <a:rPr dirty="0" spc="-5"/>
              <a:t> au</a:t>
            </a:r>
            <a:r>
              <a:rPr dirty="0"/>
              <a:t>s</a:t>
            </a:r>
            <a:r>
              <a:rPr dirty="0" spc="5"/>
              <a:t> </a:t>
            </a:r>
            <a:r>
              <a:rPr dirty="0" spc="-5"/>
              <a:t>Ih</a:t>
            </a:r>
            <a:r>
              <a:rPr dirty="0" spc="-20"/>
              <a:t>r</a:t>
            </a:r>
            <a:r>
              <a:rPr dirty="0"/>
              <a:t>em</a:t>
            </a:r>
            <a:r>
              <a:rPr dirty="0" spc="-15"/>
              <a:t> </a:t>
            </a:r>
            <a:r>
              <a:rPr dirty="0" spc="-135"/>
              <a:t>T</a:t>
            </a:r>
            <a:r>
              <a:rPr dirty="0" spc="-25"/>
              <a:t>e</a:t>
            </a:r>
            <a:r>
              <a:rPr dirty="0" spc="5"/>
              <a:t>x</a:t>
            </a:r>
            <a:r>
              <a:rPr dirty="0"/>
              <a:t>t</a:t>
            </a:r>
            <a:r>
              <a:rPr dirty="0"/>
              <a:t> </a:t>
            </a:r>
            <a:r>
              <a:rPr dirty="0" spc="-5"/>
              <a:t>aus</a:t>
            </a:r>
            <a:r>
              <a:rPr dirty="0" spc="-20"/>
              <a:t>st</a:t>
            </a:r>
            <a:r>
              <a:rPr dirty="0"/>
              <a:t>e</a:t>
            </a:r>
            <a:r>
              <a:rPr dirty="0" spc="5"/>
              <a:t>i</a:t>
            </a:r>
            <a:r>
              <a:rPr dirty="0" spc="-20"/>
              <a:t>g</a:t>
            </a:r>
            <a:r>
              <a:rPr dirty="0" spc="-5"/>
              <a:t>t</a:t>
            </a:r>
            <a:r>
              <a:rPr dirty="0"/>
              <a:t>.</a:t>
            </a:r>
            <a:r>
              <a:rPr dirty="0" spc="15"/>
              <a:t> </a:t>
            </a:r>
            <a:r>
              <a:rPr dirty="0" spc="-5"/>
              <a:t>Dan</a:t>
            </a:r>
            <a:r>
              <a:rPr dirty="0"/>
              <a:t>n</a:t>
            </a:r>
            <a:r>
              <a:rPr dirty="0" spc="5"/>
              <a:t> </a:t>
            </a:r>
            <a:r>
              <a:rPr dirty="0"/>
              <a:t>schei</a:t>
            </a:r>
            <a:r>
              <a:rPr dirty="0" spc="-15"/>
              <a:t>n</a:t>
            </a:r>
            <a:r>
              <a:rPr dirty="0"/>
              <a:t>t</a:t>
            </a:r>
            <a:r>
              <a:rPr dirty="0" spc="5"/>
              <a:t> </a:t>
            </a:r>
            <a:r>
              <a:rPr dirty="0" spc="-5"/>
              <a:t>nic</a:t>
            </a:r>
            <a:r>
              <a:rPr dirty="0" spc="-15"/>
              <a:t>h</a:t>
            </a:r>
            <a:r>
              <a:rPr dirty="0"/>
              <a:t>ts</a:t>
            </a:r>
            <a:r>
              <a:rPr dirty="0" spc="10"/>
              <a:t> </a:t>
            </a:r>
            <a:r>
              <a:rPr dirty="0"/>
              <a:t>mehr</a:t>
            </a:r>
            <a:r>
              <a:rPr dirty="0" spc="-10"/>
              <a:t> </a:t>
            </a:r>
            <a:r>
              <a:rPr dirty="0"/>
              <a:t>plausibel,</a:t>
            </a:r>
            <a:r>
              <a:rPr dirty="0"/>
              <a:t> und</a:t>
            </a:r>
            <a:r>
              <a:rPr dirty="0" spc="-5"/>
              <a:t> Si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15"/>
              <a:t>w</a:t>
            </a:r>
            <a:r>
              <a:rPr dirty="0"/>
              <a:t>e</a:t>
            </a:r>
            <a:r>
              <a:rPr dirty="0" spc="-15"/>
              <a:t>r</a:t>
            </a:r>
            <a:r>
              <a:rPr dirty="0"/>
              <a:t>den</a:t>
            </a:r>
            <a:r>
              <a:rPr dirty="0" spc="-5"/>
              <a:t> </a:t>
            </a:r>
            <a:r>
              <a:rPr dirty="0"/>
              <a:t>die</a:t>
            </a:r>
            <a:r>
              <a:rPr dirty="0" spc="10"/>
              <a:t> </a:t>
            </a:r>
            <a:r>
              <a:rPr dirty="0"/>
              <a:t>LeserIn </a:t>
            </a:r>
            <a:r>
              <a:rPr dirty="0" spc="-5"/>
              <a:t>nic</a:t>
            </a:r>
            <a:r>
              <a:rPr dirty="0" spc="-15"/>
              <a:t>h</a:t>
            </a:r>
            <a:r>
              <a:rPr dirty="0"/>
              <a:t>t</a:t>
            </a:r>
            <a:r>
              <a:rPr dirty="0" spc="5"/>
              <a:t> </a:t>
            </a:r>
            <a:r>
              <a:rPr dirty="0" spc="-15"/>
              <a:t>v</a:t>
            </a:r>
            <a:r>
              <a:rPr dirty="0" spc="-5"/>
              <a:t>o</a:t>
            </a:r>
            <a:r>
              <a:rPr dirty="0"/>
              <a:t>n </a:t>
            </a:r>
            <a:r>
              <a:rPr dirty="0" spc="-5"/>
              <a:t>Ih</a:t>
            </a:r>
            <a:r>
              <a:rPr dirty="0" spc="-20"/>
              <a:t>r</a:t>
            </a:r>
            <a:r>
              <a:rPr dirty="0"/>
              <a:t>er</a:t>
            </a:r>
            <a:r>
              <a:rPr dirty="0"/>
              <a:t> </a:t>
            </a:r>
            <a:r>
              <a:rPr dirty="0" spc="-15"/>
              <a:t>ge</a:t>
            </a:r>
            <a:r>
              <a:rPr dirty="0"/>
              <a:t>fundenen</a:t>
            </a:r>
            <a:r>
              <a:rPr dirty="0" spc="5"/>
              <a:t> </a:t>
            </a:r>
            <a:r>
              <a:rPr dirty="0"/>
              <a:t>A</a:t>
            </a:r>
            <a:r>
              <a:rPr dirty="0" spc="-15"/>
              <a:t>n</a:t>
            </a:r>
            <a:r>
              <a:rPr dirty="0" spc="-5"/>
              <a:t>t</a:t>
            </a:r>
            <a:r>
              <a:rPr dirty="0" spc="-15"/>
              <a:t>w</a:t>
            </a:r>
            <a:r>
              <a:rPr dirty="0" spc="-5"/>
              <a:t>or</a:t>
            </a:r>
            <a:r>
              <a:rPr dirty="0"/>
              <a:t>t</a:t>
            </a:r>
            <a:r>
              <a:rPr dirty="0" spc="15"/>
              <a:t> </a:t>
            </a:r>
            <a:r>
              <a:rPr dirty="0"/>
              <a:t>über</a:t>
            </a:r>
            <a:r>
              <a:rPr dirty="0" spc="-35"/>
              <a:t>z</a:t>
            </a:r>
            <a:r>
              <a:rPr dirty="0"/>
              <a:t>eu</a:t>
            </a:r>
            <a:r>
              <a:rPr dirty="0" spc="-15"/>
              <a:t>g</a:t>
            </a:r>
            <a:r>
              <a:rPr dirty="0"/>
              <a:t>en</a:t>
            </a:r>
            <a:r>
              <a:rPr dirty="0" spc="10"/>
              <a:t> </a:t>
            </a:r>
            <a:r>
              <a:rPr dirty="0" spc="-50"/>
              <a:t>k</a:t>
            </a:r>
            <a:r>
              <a:rPr dirty="0" spc="-5"/>
              <a:t>ö</a:t>
            </a:r>
            <a:r>
              <a:rPr dirty="0"/>
              <a:t>nnen.</a:t>
            </a:r>
          </a:p>
          <a:p>
            <a:pPr marL="12700" marR="97155">
              <a:lnSpc>
                <a:spcPct val="100400"/>
              </a:lnSpc>
              <a:spcBef>
                <a:spcPts val="640"/>
              </a:spcBef>
            </a:pPr>
            <a:r>
              <a:rPr dirty="0"/>
              <a:t>Nehmen</a:t>
            </a:r>
            <a:r>
              <a:rPr dirty="0" spc="-20"/>
              <a:t> </a:t>
            </a:r>
            <a:r>
              <a:rPr dirty="0" spc="-5"/>
              <a:t>Si</a:t>
            </a:r>
            <a:r>
              <a:rPr dirty="0"/>
              <a:t>e</a:t>
            </a:r>
            <a:r>
              <a:rPr dirty="0" spc="5"/>
              <a:t> </a:t>
            </a:r>
            <a:r>
              <a:rPr dirty="0" spc="-5"/>
              <a:t>Ih</a:t>
            </a:r>
            <a:r>
              <a:rPr dirty="0" spc="-20"/>
              <a:t>r</a:t>
            </a:r>
            <a:r>
              <a:rPr dirty="0"/>
              <a:t>e</a:t>
            </a:r>
            <a:r>
              <a:rPr dirty="0" spc="-10"/>
              <a:t> </a:t>
            </a:r>
            <a:r>
              <a:rPr dirty="0"/>
              <a:t>LeserIn</a:t>
            </a:r>
            <a:r>
              <a:rPr dirty="0" spc="5"/>
              <a:t> </a:t>
            </a:r>
            <a:r>
              <a:rPr dirty="0" spc="-5"/>
              <a:t>als</a:t>
            </a:r>
            <a:r>
              <a:rPr dirty="0"/>
              <a:t>o</a:t>
            </a:r>
            <a:r>
              <a:rPr dirty="0" spc="5"/>
              <a:t> </a:t>
            </a:r>
            <a:r>
              <a:rPr dirty="0" spc="-5"/>
              <a:t>a</a:t>
            </a:r>
            <a:r>
              <a:rPr dirty="0"/>
              <a:t>n die </a:t>
            </a:r>
            <a:r>
              <a:rPr dirty="0" spc="-5"/>
              <a:t>Han</a:t>
            </a:r>
            <a:r>
              <a:rPr dirty="0"/>
              <a:t>d</a:t>
            </a:r>
            <a:r>
              <a:rPr dirty="0" spc="15"/>
              <a:t> </a:t>
            </a:r>
            <a:r>
              <a:rPr dirty="0"/>
              <a:t>und</a:t>
            </a:r>
            <a:r>
              <a:rPr dirty="0"/>
              <a:t> sch</a:t>
            </a:r>
            <a:r>
              <a:rPr dirty="0" spc="-15"/>
              <a:t>r</a:t>
            </a:r>
            <a:r>
              <a:rPr dirty="0"/>
              <a:t>eiben</a:t>
            </a:r>
            <a:r>
              <a:rPr dirty="0" spc="-10"/>
              <a:t> </a:t>
            </a:r>
            <a:r>
              <a:rPr dirty="0"/>
              <a:t>lieber</a:t>
            </a:r>
            <a:r>
              <a:rPr dirty="0" spc="5"/>
              <a:t> </a:t>
            </a:r>
            <a:r>
              <a:rPr dirty="0"/>
              <a:t>einmal </a:t>
            </a:r>
            <a:r>
              <a:rPr dirty="0" spc="-10"/>
              <a:t>z</a:t>
            </a:r>
            <a:r>
              <a:rPr dirty="0"/>
              <a:t>u</a:t>
            </a:r>
            <a:r>
              <a:rPr dirty="0" spc="-5"/>
              <a:t> </a:t>
            </a:r>
            <a:r>
              <a:rPr dirty="0"/>
              <a:t>viel</a:t>
            </a:r>
            <a:r>
              <a:rPr dirty="0" spc="5"/>
              <a:t> </a:t>
            </a:r>
            <a:r>
              <a:rPr dirty="0"/>
              <a:t>als</a:t>
            </a:r>
            <a:r>
              <a:rPr dirty="0" spc="5"/>
              <a:t> </a:t>
            </a:r>
            <a:r>
              <a:rPr dirty="0"/>
              <a:t>einmal </a:t>
            </a:r>
            <a:r>
              <a:rPr dirty="0" spc="-10"/>
              <a:t>zu</a:t>
            </a:r>
            <a:r>
              <a:rPr dirty="0" spc="-10"/>
              <a:t> </a:t>
            </a:r>
            <a:r>
              <a:rPr dirty="0" spc="-15"/>
              <a:t>w</a:t>
            </a:r>
            <a:r>
              <a:rPr dirty="0"/>
              <a:t>eni</a:t>
            </a:r>
            <a:r>
              <a:rPr dirty="0" spc="15"/>
              <a:t>g</a:t>
            </a:r>
            <a:r>
              <a:rPr dirty="0"/>
              <a:t>,</a:t>
            </a:r>
            <a:r>
              <a:rPr dirty="0" spc="-5"/>
              <a:t> </a:t>
            </a:r>
            <a:r>
              <a:rPr dirty="0" spc="-25"/>
              <a:t>w</a:t>
            </a:r>
            <a:r>
              <a:rPr dirty="0" spc="-5"/>
              <a:t>a</a:t>
            </a:r>
            <a:r>
              <a:rPr dirty="0"/>
              <a:t>rum</a:t>
            </a:r>
            <a:r>
              <a:rPr dirty="0" spc="-5"/>
              <a:t> Si</a:t>
            </a:r>
            <a:r>
              <a:rPr dirty="0"/>
              <a:t>e</a:t>
            </a:r>
            <a:r>
              <a:rPr dirty="0" spc="-5"/>
              <a:t> a</a:t>
            </a:r>
            <a:r>
              <a:rPr dirty="0"/>
              <a:t>n</a:t>
            </a:r>
            <a:r>
              <a:rPr dirty="0" spc="5"/>
              <a:t> </a:t>
            </a:r>
            <a:r>
              <a:rPr dirty="0" spc="-15"/>
              <a:t>w</a:t>
            </a:r>
            <a:r>
              <a:rPr dirty="0"/>
              <a:t>elcher S</a:t>
            </a:r>
            <a:r>
              <a:rPr dirty="0" spc="-20"/>
              <a:t>t</a:t>
            </a:r>
            <a:r>
              <a:rPr dirty="0"/>
              <a:t>elle</a:t>
            </a:r>
            <a:r>
              <a:rPr dirty="0" spc="5"/>
              <a:t> </a:t>
            </a:r>
            <a:r>
              <a:rPr dirty="0"/>
              <a:t>im</a:t>
            </a:r>
            <a:r>
              <a:rPr dirty="0" spc="-10"/>
              <a:t> </a:t>
            </a:r>
            <a:r>
              <a:rPr dirty="0" spc="-135"/>
              <a:t>T</a:t>
            </a:r>
            <a:r>
              <a:rPr dirty="0" spc="-25"/>
              <a:t>e</a:t>
            </a:r>
            <a:r>
              <a:rPr dirty="0" spc="5"/>
              <a:t>x</a:t>
            </a:r>
            <a:r>
              <a:rPr dirty="0"/>
              <a:t>t</a:t>
            </a:r>
            <a:r>
              <a:rPr dirty="0" spc="20"/>
              <a:t> </a:t>
            </a:r>
            <a:r>
              <a:rPr dirty="0"/>
              <a:t>wie</a:t>
            </a:r>
            <a:r>
              <a:rPr dirty="0"/>
              <a:t> a</a:t>
            </a:r>
            <a:r>
              <a:rPr dirty="0" spc="-15"/>
              <a:t>r</a:t>
            </a:r>
            <a:r>
              <a:rPr dirty="0"/>
              <a:t>gume</a:t>
            </a:r>
            <a:r>
              <a:rPr dirty="0" spc="-15"/>
              <a:t>n</a:t>
            </a:r>
            <a:r>
              <a:rPr dirty="0" spc="-5"/>
              <a:t>tie</a:t>
            </a:r>
            <a:r>
              <a:rPr dirty="0" spc="-15"/>
              <a:t>r</a:t>
            </a:r>
            <a:r>
              <a:rPr dirty="0"/>
              <a:t>en und</a:t>
            </a:r>
            <a:r>
              <a:rPr dirty="0" spc="5"/>
              <a:t> </a:t>
            </a:r>
            <a:r>
              <a:rPr dirty="0" spc="-15"/>
              <a:t>w</a:t>
            </a:r>
            <a:r>
              <a:rPr dirty="0" spc="-5"/>
              <a:t>o</a:t>
            </a:r>
            <a:r>
              <a:rPr dirty="0"/>
              <a:t>hin</a:t>
            </a:r>
            <a:r>
              <a:rPr dirty="0" spc="5"/>
              <a:t> </a:t>
            </a:r>
            <a:r>
              <a:rPr dirty="0"/>
              <a:t>die ein</a:t>
            </a:r>
            <a:r>
              <a:rPr dirty="0" spc="-40"/>
              <a:t>z</a:t>
            </a:r>
            <a:r>
              <a:rPr dirty="0"/>
              <a:t>elnen</a:t>
            </a:r>
            <a:r>
              <a:rPr dirty="0" spc="5"/>
              <a:t> </a:t>
            </a:r>
            <a:r>
              <a:rPr dirty="0"/>
              <a:t>Über</a:t>
            </a:r>
            <a:r>
              <a:rPr dirty="0">
                <a:latin typeface="Calibri"/>
                <a:cs typeface="Calibri"/>
              </a:rPr>
              <a:t>‐ </a:t>
            </a:r>
            <a:r>
              <a:rPr dirty="0"/>
              <a:t>legun</a:t>
            </a:r>
            <a:r>
              <a:rPr dirty="0" spc="-10"/>
              <a:t>g</a:t>
            </a:r>
            <a:r>
              <a:rPr dirty="0"/>
              <a:t>en</a:t>
            </a:r>
            <a:r>
              <a:rPr dirty="0" spc="15"/>
              <a:t> </a:t>
            </a:r>
            <a:r>
              <a:rPr dirty="0"/>
              <a:t>füh</a:t>
            </a:r>
            <a:r>
              <a:rPr dirty="0" spc="-20"/>
              <a:t>r</a:t>
            </a:r>
            <a:r>
              <a:rPr dirty="0"/>
              <a:t>en</a:t>
            </a:r>
            <a:r>
              <a:rPr dirty="0" spc="-10"/>
              <a:t> </a:t>
            </a:r>
            <a:r>
              <a:rPr dirty="0"/>
              <a:t>sollen.</a:t>
            </a:r>
            <a:r>
              <a:rPr dirty="0" spc="5"/>
              <a:t> </a:t>
            </a:r>
            <a:r>
              <a:rPr dirty="0"/>
              <a:t>Besonde</a:t>
            </a:r>
            <a:r>
              <a:rPr dirty="0" spc="-25"/>
              <a:t>r</a:t>
            </a:r>
            <a:r>
              <a:rPr dirty="0"/>
              <a:t>s</a:t>
            </a:r>
            <a:r>
              <a:rPr dirty="0" spc="5"/>
              <a:t> </a:t>
            </a:r>
            <a:r>
              <a:rPr dirty="0" spc="-5"/>
              <a:t>b</a:t>
            </a:r>
            <a:r>
              <a:rPr dirty="0"/>
              <a:t>i</a:t>
            </a:r>
            <a:r>
              <a:rPr dirty="0" spc="-5"/>
              <a:t>e</a:t>
            </a:r>
            <a:r>
              <a:rPr dirty="0" spc="-20"/>
              <a:t>t</a:t>
            </a:r>
            <a:r>
              <a:rPr dirty="0" spc="-5"/>
              <a:t>e</a:t>
            </a:r>
            <a:r>
              <a:rPr dirty="0"/>
              <a:t>t</a:t>
            </a:r>
            <a:r>
              <a:rPr dirty="0" spc="10"/>
              <a:t> </a:t>
            </a:r>
            <a:r>
              <a:rPr dirty="0" spc="-5"/>
              <a:t>sich</a:t>
            </a:r>
            <a:r>
              <a:rPr dirty="0" spc="-5"/>
              <a:t> </a:t>
            </a:r>
            <a:r>
              <a:rPr dirty="0"/>
              <a:t>dies </a:t>
            </a:r>
            <a:r>
              <a:rPr dirty="0" spc="-5"/>
              <a:t>a</a:t>
            </a:r>
            <a:r>
              <a:rPr dirty="0"/>
              <a:t>m</a:t>
            </a:r>
            <a:r>
              <a:rPr dirty="0" spc="-10"/>
              <a:t> </a:t>
            </a:r>
            <a:r>
              <a:rPr dirty="0" spc="-5"/>
              <a:t>A</a:t>
            </a:r>
            <a:r>
              <a:rPr dirty="0" spc="-10"/>
              <a:t>n</a:t>
            </a:r>
            <a:r>
              <a:rPr dirty="0" spc="-30"/>
              <a:t>f</a:t>
            </a:r>
            <a:r>
              <a:rPr dirty="0" spc="-5"/>
              <a:t>an</a:t>
            </a:r>
            <a:r>
              <a:rPr dirty="0"/>
              <a:t>g</a:t>
            </a:r>
            <a:r>
              <a:rPr dirty="0" spc="5"/>
              <a:t> </a:t>
            </a:r>
            <a:r>
              <a:rPr dirty="0"/>
              <a:t>neuer</a:t>
            </a:r>
            <a:r>
              <a:rPr dirty="0" spc="5"/>
              <a:t> </a:t>
            </a:r>
            <a:r>
              <a:rPr dirty="0" spc="-30"/>
              <a:t>K</a:t>
            </a:r>
            <a:r>
              <a:rPr dirty="0" spc="-5"/>
              <a:t>a</a:t>
            </a:r>
            <a:r>
              <a:rPr dirty="0"/>
              <a:t>pi</a:t>
            </a:r>
            <a:r>
              <a:rPr dirty="0" spc="-20"/>
              <a:t>t</a:t>
            </a:r>
            <a:r>
              <a:rPr dirty="0"/>
              <a:t>el</a:t>
            </a:r>
            <a:r>
              <a:rPr dirty="0" spc="20"/>
              <a:t> </a:t>
            </a:r>
            <a:r>
              <a:rPr dirty="0" spc="-5"/>
              <a:t>an</a:t>
            </a:r>
            <a:r>
              <a:rPr dirty="0"/>
              <a:t>. </a:t>
            </a:r>
            <a:r>
              <a:rPr dirty="0" spc="-5"/>
              <a:t>A</a:t>
            </a:r>
            <a:r>
              <a:rPr dirty="0"/>
              <a:t>m</a:t>
            </a:r>
            <a:r>
              <a:rPr dirty="0" spc="-10"/>
              <a:t> </a:t>
            </a:r>
            <a:r>
              <a:rPr dirty="0"/>
              <a:t>Ende eines</a:t>
            </a:r>
            <a:r>
              <a:rPr dirty="0"/>
              <a:t> </a:t>
            </a:r>
            <a:r>
              <a:rPr dirty="0" spc="-30"/>
              <a:t>K</a:t>
            </a:r>
            <a:r>
              <a:rPr dirty="0" spc="-5"/>
              <a:t>a</a:t>
            </a:r>
            <a:r>
              <a:rPr dirty="0"/>
              <a:t>pi</a:t>
            </a:r>
            <a:r>
              <a:rPr dirty="0" spc="-20"/>
              <a:t>t</a:t>
            </a:r>
            <a:r>
              <a:rPr dirty="0"/>
              <a:t>els</a:t>
            </a:r>
            <a:r>
              <a:rPr dirty="0" spc="10"/>
              <a:t> </a:t>
            </a:r>
            <a:r>
              <a:rPr dirty="0" spc="-25"/>
              <a:t>k</a:t>
            </a:r>
            <a:r>
              <a:rPr dirty="0" spc="-5"/>
              <a:t>a</a:t>
            </a:r>
            <a:r>
              <a:rPr dirty="0"/>
              <a:t>nn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/>
              <a:t>e eine</a:t>
            </a:r>
            <a:r>
              <a:rPr dirty="0" spc="5"/>
              <a:t> </a:t>
            </a:r>
            <a:r>
              <a:rPr dirty="0" spc="-20"/>
              <a:t>k</a:t>
            </a:r>
            <a:r>
              <a:rPr dirty="0"/>
              <a:t>ur</a:t>
            </a:r>
            <a:r>
              <a:rPr dirty="0" spc="-40"/>
              <a:t>z</a:t>
            </a:r>
            <a:r>
              <a:rPr dirty="0"/>
              <a:t>e</a:t>
            </a:r>
            <a:r>
              <a:rPr dirty="0" spc="-5"/>
              <a:t> </a:t>
            </a:r>
            <a:r>
              <a:rPr dirty="0" i="1">
                <a:latin typeface="Calibri"/>
                <a:cs typeface="Calibri"/>
              </a:rPr>
              <a:t>Zusammen</a:t>
            </a:r>
            <a:r>
              <a:rPr dirty="0" spc="-15" i="1">
                <a:latin typeface="Calibri"/>
                <a:cs typeface="Calibri"/>
              </a:rPr>
              <a:t>f</a:t>
            </a:r>
            <a:r>
              <a:rPr dirty="0" i="1">
                <a:latin typeface="Calibri"/>
                <a:cs typeface="Calibri"/>
              </a:rPr>
              <a:t>assung</a:t>
            </a:r>
            <a:r>
              <a:rPr dirty="0" i="1">
                <a:latin typeface="Calibri"/>
                <a:cs typeface="Calibri"/>
              </a:rPr>
              <a:t> </a:t>
            </a:r>
            <a:r>
              <a:rPr dirty="0"/>
              <a:t>hilf</a:t>
            </a:r>
            <a:r>
              <a:rPr dirty="0" spc="-15"/>
              <a:t>r</a:t>
            </a:r>
            <a:r>
              <a:rPr dirty="0"/>
              <a:t>eich</a:t>
            </a:r>
            <a:r>
              <a:rPr dirty="0" spc="-15"/>
              <a:t> </a:t>
            </a:r>
            <a:r>
              <a:rPr dirty="0"/>
              <a:t>sein,</a:t>
            </a:r>
            <a:r>
              <a:rPr dirty="0" spc="10"/>
              <a:t> </a:t>
            </a:r>
            <a:r>
              <a:rPr dirty="0"/>
              <a:t>um</a:t>
            </a:r>
            <a:r>
              <a:rPr dirty="0" spc="-10"/>
              <a:t> </a:t>
            </a:r>
            <a:r>
              <a:rPr dirty="0"/>
              <a:t>den Überblick</a:t>
            </a:r>
            <a:r>
              <a:rPr dirty="0" spc="-5"/>
              <a:t> </a:t>
            </a:r>
            <a:r>
              <a:rPr dirty="0" spc="-10"/>
              <a:t>z</a:t>
            </a:r>
            <a:r>
              <a:rPr dirty="0"/>
              <a:t>u</a:t>
            </a:r>
            <a:r>
              <a:rPr dirty="0" spc="-10"/>
              <a:t> </a:t>
            </a:r>
            <a:r>
              <a:rPr dirty="0"/>
              <a:t>behal</a:t>
            </a:r>
            <a:r>
              <a:rPr dirty="0" spc="-15"/>
              <a:t>t</a:t>
            </a:r>
            <a:r>
              <a:rPr dirty="0"/>
              <a:t>en.</a:t>
            </a:r>
          </a:p>
          <a:p>
            <a:pPr marL="12700" marR="5080">
              <a:lnSpc>
                <a:spcPct val="100400"/>
              </a:lnSpc>
              <a:spcBef>
                <a:spcPts val="645"/>
              </a:spcBef>
            </a:pPr>
            <a:r>
              <a:rPr dirty="0" spc="-60"/>
              <a:t>W</a:t>
            </a:r>
            <a:r>
              <a:rPr dirty="0" spc="-5"/>
              <a:t>a</a:t>
            </a:r>
            <a:r>
              <a:rPr dirty="0"/>
              <a:t>nn</a:t>
            </a:r>
            <a:r>
              <a:rPr dirty="0" spc="5"/>
              <a:t> </a:t>
            </a:r>
            <a:r>
              <a:rPr dirty="0"/>
              <a:t>immer</a:t>
            </a:r>
            <a:r>
              <a:rPr dirty="0" spc="-20"/>
              <a:t> </a:t>
            </a:r>
            <a:r>
              <a:rPr dirty="0" spc="-5"/>
              <a:t>Si</a:t>
            </a:r>
            <a:r>
              <a:rPr dirty="0"/>
              <a:t>e</a:t>
            </a:r>
            <a:r>
              <a:rPr dirty="0" spc="-5"/>
              <a:t> sic</a:t>
            </a:r>
            <a:r>
              <a:rPr dirty="0"/>
              <a:t>h unsicher</a:t>
            </a:r>
            <a:r>
              <a:rPr dirty="0" spc="5"/>
              <a:t> </a:t>
            </a:r>
            <a:r>
              <a:rPr dirty="0"/>
              <a:t>sind,</a:t>
            </a:r>
            <a:r>
              <a:rPr dirty="0" spc="5"/>
              <a:t> </a:t>
            </a:r>
            <a:r>
              <a:rPr dirty="0" spc="-5"/>
              <a:t>o</a:t>
            </a:r>
            <a:r>
              <a:rPr dirty="0"/>
              <a:t>b</a:t>
            </a:r>
            <a:r>
              <a:rPr dirty="0" spc="-5"/>
              <a:t> Si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nun</a:t>
            </a:r>
            <a:r>
              <a:rPr dirty="0"/>
              <a:t> </a:t>
            </a:r>
            <a:r>
              <a:rPr dirty="0" spc="-5"/>
              <a:t>et</a:t>
            </a:r>
            <a:r>
              <a:rPr dirty="0" spc="-25"/>
              <a:t>w</a:t>
            </a:r>
            <a:r>
              <a:rPr dirty="0" spc="-5"/>
              <a:t>a</a:t>
            </a:r>
            <a:r>
              <a:rPr dirty="0"/>
              <a:t>s</a:t>
            </a:r>
            <a:r>
              <a:rPr dirty="0" spc="10"/>
              <a:t> </a:t>
            </a:r>
            <a:r>
              <a:rPr dirty="0" spc="-5"/>
              <a:t>s</a:t>
            </a:r>
            <a:r>
              <a:rPr dirty="0"/>
              <a:t>o</a:t>
            </a:r>
            <a:r>
              <a:rPr dirty="0" spc="-5"/>
              <a:t> ode</a:t>
            </a:r>
            <a:r>
              <a:rPr dirty="0"/>
              <a:t>r</a:t>
            </a:r>
            <a:r>
              <a:rPr dirty="0" spc="5"/>
              <a:t> </a:t>
            </a:r>
            <a:r>
              <a:rPr dirty="0"/>
              <a:t>ande</a:t>
            </a:r>
            <a:r>
              <a:rPr dirty="0" spc="-25"/>
              <a:t>r</a:t>
            </a:r>
            <a:r>
              <a:rPr dirty="0"/>
              <a:t>s</a:t>
            </a:r>
            <a:r>
              <a:rPr dirty="0" spc="5"/>
              <a:t> </a:t>
            </a:r>
            <a:r>
              <a:rPr dirty="0"/>
              <a:t>da</a:t>
            </a:r>
            <a:r>
              <a:rPr dirty="0" spc="-20"/>
              <a:t>rst</a:t>
            </a:r>
            <a:r>
              <a:rPr dirty="0"/>
              <a:t>ellen</a:t>
            </a:r>
            <a:r>
              <a:rPr dirty="0" spc="20"/>
              <a:t> </a:t>
            </a:r>
            <a:r>
              <a:rPr dirty="0" spc="-5"/>
              <a:t>ode</a:t>
            </a:r>
            <a:r>
              <a:rPr dirty="0"/>
              <a:t>r</a:t>
            </a:r>
            <a:r>
              <a:rPr dirty="0" spc="5"/>
              <a:t> </a:t>
            </a:r>
            <a:r>
              <a:rPr dirty="0" spc="-30"/>
              <a:t>f</a:t>
            </a:r>
            <a:r>
              <a:rPr dirty="0" spc="-5"/>
              <a:t>o</a:t>
            </a:r>
            <a:r>
              <a:rPr dirty="0"/>
              <a:t>rmulie</a:t>
            </a:r>
            <a:r>
              <a:rPr dirty="0" spc="-20"/>
              <a:t>r</a:t>
            </a:r>
            <a:r>
              <a:rPr dirty="0"/>
              <a:t>en</a:t>
            </a:r>
            <a:r>
              <a:rPr dirty="0"/>
              <a:t> sollen: </a:t>
            </a:r>
            <a:r>
              <a:rPr dirty="0" spc="-5"/>
              <a:t>F</a:t>
            </a:r>
            <a:r>
              <a:rPr dirty="0" spc="-30"/>
              <a:t>r</a:t>
            </a:r>
            <a:r>
              <a:rPr dirty="0" spc="-5"/>
              <a:t>a</a:t>
            </a:r>
            <a:r>
              <a:rPr dirty="0" spc="-15"/>
              <a:t>g</a:t>
            </a:r>
            <a:r>
              <a:rPr dirty="0" spc="-5"/>
              <a:t>e</a:t>
            </a:r>
            <a:r>
              <a:rPr dirty="0"/>
              <a:t>n</a:t>
            </a:r>
            <a:r>
              <a:rPr dirty="0" spc="5"/>
              <a:t> </a:t>
            </a:r>
            <a:r>
              <a:rPr dirty="0" spc="-5"/>
              <a:t>Si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sich, </a:t>
            </a:r>
            <a:r>
              <a:rPr dirty="0" spc="-25"/>
              <a:t>w</a:t>
            </a:r>
            <a:r>
              <a:rPr dirty="0" spc="-5"/>
              <a:t>a</a:t>
            </a:r>
            <a:r>
              <a:rPr dirty="0"/>
              <a:t>s</a:t>
            </a:r>
            <a:r>
              <a:rPr dirty="0" spc="5"/>
              <a:t> </a:t>
            </a:r>
            <a:r>
              <a:rPr dirty="0"/>
              <a:t>für</a:t>
            </a:r>
            <a:r>
              <a:rPr dirty="0" spc="-10"/>
              <a:t> </a:t>
            </a:r>
            <a:r>
              <a:rPr dirty="0" spc="-5"/>
              <a:t>Ih</a:t>
            </a:r>
            <a:r>
              <a:rPr dirty="0" spc="-20"/>
              <a:t>r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LeserIn ei</a:t>
            </a:r>
            <a:r>
              <a:rPr dirty="0" spc="-5"/>
              <a:t>n</a:t>
            </a:r>
            <a:r>
              <a:rPr dirty="0">
                <a:latin typeface="Calibri"/>
                <a:cs typeface="Calibri"/>
              </a:rPr>
              <a:t>‐ </a:t>
            </a:r>
            <a:r>
              <a:rPr dirty="0" spc="-30"/>
              <a:t>f</a:t>
            </a:r>
            <a:r>
              <a:rPr dirty="0" spc="-5"/>
              <a:t>a</a:t>
            </a:r>
            <a:r>
              <a:rPr dirty="0"/>
              <a:t>cher</a:t>
            </a:r>
            <a:r>
              <a:rPr dirty="0" spc="-10"/>
              <a:t> z</a:t>
            </a:r>
            <a:r>
              <a:rPr dirty="0"/>
              <a:t>u</a:t>
            </a:r>
            <a:r>
              <a:rPr dirty="0" spc="-10"/>
              <a:t> </a:t>
            </a:r>
            <a:r>
              <a:rPr dirty="0" spc="-20"/>
              <a:t>v</a:t>
            </a:r>
            <a:r>
              <a:rPr dirty="0"/>
              <a:t>e</a:t>
            </a:r>
            <a:r>
              <a:rPr dirty="0" spc="-20"/>
              <a:t>rst</a:t>
            </a:r>
            <a:r>
              <a:rPr dirty="0"/>
              <a:t>e</a:t>
            </a:r>
            <a:r>
              <a:rPr dirty="0" spc="5"/>
              <a:t>h</a:t>
            </a:r>
            <a:r>
              <a:rPr dirty="0"/>
              <a:t>en</a:t>
            </a:r>
            <a:r>
              <a:rPr dirty="0" spc="15"/>
              <a:t> </a:t>
            </a:r>
            <a:r>
              <a:rPr dirty="0"/>
              <a:t>i</a:t>
            </a:r>
            <a:r>
              <a:rPr dirty="0" spc="-20"/>
              <a:t>s</a:t>
            </a:r>
            <a:r>
              <a:rPr dirty="0"/>
              <a:t>t,</a:t>
            </a:r>
            <a:r>
              <a:rPr dirty="0" spc="10"/>
              <a:t> </a:t>
            </a:r>
            <a:r>
              <a:rPr dirty="0" spc="-25"/>
              <a:t>w</a:t>
            </a:r>
            <a:r>
              <a:rPr dirty="0" spc="-5"/>
              <a:t>a</a:t>
            </a:r>
            <a:r>
              <a:rPr dirty="0"/>
              <a:t>s</a:t>
            </a:r>
            <a:r>
              <a:rPr dirty="0" spc="5"/>
              <a:t> </a:t>
            </a:r>
            <a:r>
              <a:rPr dirty="0"/>
              <a:t>es ihr leic</a:t>
            </a:r>
            <a:r>
              <a:rPr dirty="0" spc="-10"/>
              <a:t>h</a:t>
            </a:r>
            <a:r>
              <a:rPr dirty="0" spc="-20"/>
              <a:t>t</a:t>
            </a:r>
            <a:r>
              <a:rPr dirty="0"/>
              <a:t>er</a:t>
            </a:r>
            <a:r>
              <a:rPr dirty="0" spc="10"/>
              <a:t> </a:t>
            </a:r>
            <a:r>
              <a:rPr dirty="0"/>
              <a:t>mac</a:t>
            </a:r>
            <a:r>
              <a:rPr dirty="0" spc="-15"/>
              <a:t>h</a:t>
            </a:r>
            <a:r>
              <a:rPr dirty="0"/>
              <a:t>t,</a:t>
            </a:r>
            <a:r>
              <a:rPr dirty="0"/>
              <a:t> </a:t>
            </a:r>
            <a:r>
              <a:rPr dirty="0" spc="-5"/>
              <a:t>I</a:t>
            </a:r>
            <a:r>
              <a:rPr dirty="0"/>
              <a:t>hnen</a:t>
            </a:r>
            <a:r>
              <a:rPr dirty="0" spc="-5"/>
              <a:t> </a:t>
            </a:r>
            <a:r>
              <a:rPr dirty="0" spc="-10"/>
              <a:t>z</a:t>
            </a:r>
            <a:r>
              <a:rPr dirty="0"/>
              <a:t>u</a:t>
            </a:r>
            <a:r>
              <a:rPr dirty="0" spc="-5"/>
              <a:t> </a:t>
            </a:r>
            <a:r>
              <a:rPr dirty="0" spc="-30"/>
              <a:t>f</a:t>
            </a:r>
            <a:r>
              <a:rPr dirty="0" spc="-5"/>
              <a:t>o</a:t>
            </a:r>
            <a:r>
              <a:rPr dirty="0"/>
              <a:t>l</a:t>
            </a:r>
            <a:r>
              <a:rPr dirty="0" spc="-15"/>
              <a:t>g</a:t>
            </a:r>
            <a:r>
              <a:rPr dirty="0"/>
              <a:t>e</a:t>
            </a:r>
            <a:r>
              <a:rPr dirty="0" spc="-5"/>
              <a:t>n</a:t>
            </a:r>
            <a:r>
              <a:rPr dirty="0"/>
              <a:t>!</a:t>
            </a:r>
            <a:r>
              <a:rPr dirty="0" spc="-10"/>
              <a:t> </a:t>
            </a:r>
            <a:r>
              <a:rPr dirty="0" spc="-5" i="1">
                <a:latin typeface="Calibri"/>
                <a:cs typeface="Calibri"/>
              </a:rPr>
              <a:t>Da</a:t>
            </a:r>
            <a:r>
              <a:rPr dirty="0" i="1">
                <a:latin typeface="Calibri"/>
                <a:cs typeface="Calibri"/>
              </a:rPr>
              <a:t>s</a:t>
            </a:r>
            <a:r>
              <a:rPr dirty="0" spc="15" i="1">
                <a:latin typeface="Calibri"/>
                <a:cs typeface="Calibri"/>
              </a:rPr>
              <a:t> </a:t>
            </a:r>
            <a:r>
              <a:rPr dirty="0"/>
              <a:t>i</a:t>
            </a:r>
            <a:r>
              <a:rPr dirty="0" spc="-20"/>
              <a:t>s</a:t>
            </a:r>
            <a:r>
              <a:rPr dirty="0"/>
              <a:t>t</a:t>
            </a:r>
            <a:r>
              <a:rPr dirty="0" spc="5"/>
              <a:t> </a:t>
            </a:r>
            <a:r>
              <a:rPr dirty="0"/>
              <a:t>d</a:t>
            </a:r>
            <a:r>
              <a:rPr dirty="0" spc="-5"/>
              <a:t>an</a:t>
            </a:r>
            <a:r>
              <a:rPr dirty="0"/>
              <a:t>n</a:t>
            </a:r>
            <a:r>
              <a:rPr dirty="0" spc="5"/>
              <a:t> </a:t>
            </a:r>
            <a:r>
              <a:rPr dirty="0"/>
              <a:t>die besse</a:t>
            </a:r>
            <a:r>
              <a:rPr dirty="0" spc="-20"/>
              <a:t>r</a:t>
            </a:r>
            <a:r>
              <a:rPr dirty="0"/>
              <a:t>e</a:t>
            </a:r>
            <a:r>
              <a:rPr dirty="0" spc="5"/>
              <a:t> </a:t>
            </a:r>
            <a:r>
              <a:rPr dirty="0"/>
              <a:t>L</a:t>
            </a:r>
            <a:r>
              <a:rPr dirty="0" spc="-5"/>
              <a:t>ösung.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96713" y="1152969"/>
            <a:ext cx="3827779" cy="2823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9845">
              <a:lnSpc>
                <a:spcPct val="100400"/>
              </a:lnSpc>
            </a:pPr>
            <a:r>
              <a:rPr dirty="0" sz="1500" spc="-5">
                <a:latin typeface="Calibri"/>
                <a:cs typeface="Calibri"/>
              </a:rPr>
              <a:t>De</a:t>
            </a:r>
            <a:r>
              <a:rPr dirty="0" sz="1500">
                <a:latin typeface="Calibri"/>
                <a:cs typeface="Calibri"/>
              </a:rPr>
              <a:t>r wic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>
                <a:latin typeface="Calibri"/>
                <a:cs typeface="Calibri"/>
              </a:rPr>
              <a:t>tig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 spc="-1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Orie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ierungspunkt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bei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Sch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eiben</a:t>
            </a:r>
            <a:r>
              <a:rPr dirty="0" sz="1500">
                <a:latin typeface="Calibri"/>
                <a:cs typeface="Calibri"/>
              </a:rPr>
              <a:t> 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po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ielle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 spc="-5" b="1">
                <a:solidFill>
                  <a:srgbClr val="E46C0A"/>
                </a:solidFill>
                <a:latin typeface="Calibri"/>
                <a:cs typeface="Calibri"/>
              </a:rPr>
              <a:t>LeserI</a:t>
            </a:r>
            <a:r>
              <a:rPr dirty="0" sz="1500" b="1">
                <a:solidFill>
                  <a:srgbClr val="E46C0A"/>
                </a:solidFill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Dies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müssen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Beginn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uf</a:t>
            </a:r>
            <a:r>
              <a:rPr dirty="0" sz="1500" spc="-5">
                <a:latin typeface="Calibri"/>
                <a:cs typeface="Calibri"/>
              </a:rPr>
              <a:t> 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Arbeit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n</a:t>
            </a:r>
            <a:r>
              <a:rPr dirty="0" sz="1500" i="1">
                <a:latin typeface="Calibri"/>
                <a:cs typeface="Calibri"/>
              </a:rPr>
              <a:t>e</a:t>
            </a:r>
            <a:r>
              <a:rPr dirty="0" sz="1500" spc="-5" i="1">
                <a:latin typeface="Calibri"/>
                <a:cs typeface="Calibri"/>
              </a:rPr>
              <a:t>u</a:t>
            </a:r>
            <a:r>
              <a:rPr dirty="0" sz="1500" i="1">
                <a:latin typeface="Calibri"/>
                <a:cs typeface="Calibri"/>
              </a:rPr>
              <a:t>gierig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mache</a:t>
            </a:r>
            <a:r>
              <a:rPr dirty="0" sz="1500" spc="-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Lesen</a:t>
            </a:r>
            <a:r>
              <a:rPr dirty="0" sz="1500">
                <a:latin typeface="Calibri"/>
                <a:cs typeface="Calibri"/>
              </a:rPr>
              <a:t> 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 Arbeit. </a:t>
            </a:r>
            <a:r>
              <a:rPr dirty="0" sz="1500" spc="-5">
                <a:latin typeface="Calibri"/>
                <a:cs typeface="Calibri"/>
              </a:rPr>
              <a:t>Sa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LeserIn,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rum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 </a:t>
            </a:r>
            <a:r>
              <a:rPr dirty="0" sz="1500" spc="-5">
                <a:latin typeface="Calibri"/>
                <a:cs typeface="Calibri"/>
              </a:rPr>
              <a:t>sich</a:t>
            </a:r>
            <a:r>
              <a:rPr dirty="0" sz="1500" spc="-5">
                <a:latin typeface="Calibri"/>
                <a:cs typeface="Calibri"/>
              </a:rPr>
              <a:t> loh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>
                <a:latin typeface="Calibri"/>
                <a:cs typeface="Calibri"/>
              </a:rPr>
              <a:t>t,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lesen! </a:t>
            </a:r>
            <a:r>
              <a:rPr dirty="0" sz="1500" spc="-5">
                <a:latin typeface="Calibri"/>
                <a:cs typeface="Calibri"/>
              </a:rPr>
              <a:t>Di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Einleitung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</a:t>
            </a:r>
            <a:r>
              <a:rPr dirty="0" sz="1500">
                <a:latin typeface="Calibri"/>
                <a:cs typeface="Calibri"/>
              </a:rPr>
              <a:t> gu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Ort hierfü</a:t>
            </a:r>
            <a:r>
              <a:rPr dirty="0" sz="1500" spc="-14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645"/>
              </a:spcBef>
            </a:pPr>
            <a:r>
              <a:rPr dirty="0" sz="1500">
                <a:latin typeface="Calibri"/>
                <a:cs typeface="Calibri"/>
              </a:rPr>
              <a:t>Erklä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 spc="-5">
                <a:latin typeface="Calibri"/>
                <a:cs typeface="Calibri"/>
              </a:rPr>
              <a:t> 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LeserIn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gleich </a:t>
            </a:r>
            <a:r>
              <a:rPr dirty="0" sz="1500" spc="-10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u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Beginn,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hin</a:t>
            </a:r>
            <a:r>
              <a:rPr dirty="0" sz="1500">
                <a:latin typeface="Calibri"/>
                <a:cs typeface="Calibri"/>
              </a:rPr>
              <a:t> die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ei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als</a:t>
            </a:r>
            <a:r>
              <a:rPr dirty="0" sz="1500">
                <a:latin typeface="Calibri"/>
                <a:cs typeface="Calibri"/>
              </a:rPr>
              <a:t>o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wie </a:t>
            </a:r>
            <a:r>
              <a:rPr dirty="0" sz="1500" spc="-5">
                <a:latin typeface="Calibri"/>
                <a:cs typeface="Calibri"/>
              </a:rPr>
              <a:t>Ih</a:t>
            </a:r>
            <a:r>
              <a:rPr dirty="0" sz="1500">
                <a:latin typeface="Calibri"/>
                <a:cs typeface="Calibri"/>
              </a:rPr>
              <a:t>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135">
                <a:latin typeface="Calibri"/>
                <a:cs typeface="Calibri"/>
              </a:rPr>
              <a:t>T</a:t>
            </a:r>
            <a:r>
              <a:rPr dirty="0" sz="1500" spc="-25">
                <a:latin typeface="Calibri"/>
                <a:cs typeface="Calibri"/>
              </a:rPr>
              <a:t>e</a:t>
            </a:r>
            <a:r>
              <a:rPr dirty="0" sz="1500" spc="5">
                <a:latin typeface="Calibri"/>
                <a:cs typeface="Calibri"/>
              </a:rPr>
              <a:t>x</a:t>
            </a:r>
            <a:r>
              <a:rPr dirty="0" sz="1500">
                <a:latin typeface="Calibri"/>
                <a:cs typeface="Calibri"/>
              </a:rPr>
              <a:t>t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</a:t>
            </a:r>
            <a:r>
              <a:rPr dirty="0" sz="1500" spc="-45">
                <a:latin typeface="Calibri"/>
                <a:cs typeface="Calibri"/>
              </a:rPr>
              <a:t>f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ebaut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t,</a:t>
            </a:r>
            <a:r>
              <a:rPr dirty="0" sz="1500">
                <a:latin typeface="Calibri"/>
                <a:cs typeface="Calibri"/>
              </a:rPr>
              <a:t> und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o</a:t>
            </a:r>
            <a:r>
              <a:rPr dirty="0" sz="1500">
                <a:latin typeface="Calibri"/>
                <a:cs typeface="Calibri"/>
              </a:rPr>
              <a:t>hin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führt!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Le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en </a:t>
            </a:r>
            <a:r>
              <a:rPr dirty="0" sz="1500" spc="-5">
                <a:latin typeface="Calibri"/>
                <a:cs typeface="Calibri"/>
              </a:rPr>
              <a:t>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einen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ro</a:t>
            </a:r>
            <a:r>
              <a:rPr dirty="0" sz="1500" spc="-20" i="1">
                <a:latin typeface="Calibri"/>
                <a:cs typeface="Calibri"/>
              </a:rPr>
              <a:t>t</a:t>
            </a:r>
            <a:r>
              <a:rPr dirty="0" sz="1500" i="1">
                <a:latin typeface="Calibri"/>
                <a:cs typeface="Calibri"/>
              </a:rPr>
              <a:t>en</a:t>
            </a:r>
            <a:r>
              <a:rPr dirty="0" sz="1500" spc="-15" i="1">
                <a:latin typeface="Calibri"/>
                <a:cs typeface="Calibri"/>
              </a:rPr>
              <a:t> </a:t>
            </a:r>
            <a:r>
              <a:rPr dirty="0" sz="1500" spc="-25" i="1">
                <a:latin typeface="Calibri"/>
                <a:cs typeface="Calibri"/>
              </a:rPr>
              <a:t>F</a:t>
            </a:r>
            <a:r>
              <a:rPr dirty="0" sz="1500" spc="-5" i="1">
                <a:latin typeface="Calibri"/>
                <a:cs typeface="Calibri"/>
              </a:rPr>
              <a:t>aden</a:t>
            </a:r>
            <a:r>
              <a:rPr dirty="0" sz="1500" spc="-5" i="1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die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rbeit,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 dem</a:t>
            </a:r>
            <a:r>
              <a:rPr dirty="0" sz="1500" spc="-5">
                <a:latin typeface="Calibri"/>
                <a:cs typeface="Calibri"/>
              </a:rPr>
              <a:t> s</a:t>
            </a:r>
            <a:r>
              <a:rPr dirty="0" sz="1500">
                <a:latin typeface="Calibri"/>
                <a:cs typeface="Calibri"/>
              </a:rPr>
              <a:t>ie </a:t>
            </a:r>
            <a:r>
              <a:rPr dirty="0" sz="1500" spc="-5">
                <a:latin typeface="Calibri"/>
                <a:cs typeface="Calibri"/>
              </a:rPr>
              <a:t>s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</a:t>
            </a:r>
            <a:r>
              <a:rPr dirty="0" sz="1500" spc="-5">
                <a:latin typeface="Calibri"/>
                <a:cs typeface="Calibri"/>
              </a:rPr>
              <a:t> o</a:t>
            </a:r>
            <a:r>
              <a:rPr dirty="0" sz="1500">
                <a:latin typeface="Calibri"/>
                <a:cs typeface="Calibri"/>
              </a:rPr>
              <a:t>rie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5">
                <a:latin typeface="Calibri"/>
                <a:cs typeface="Calibri"/>
              </a:rPr>
              <a:t>t</a:t>
            </a:r>
            <a:r>
              <a:rPr dirty="0" sz="1500">
                <a:latin typeface="Calibri"/>
                <a:cs typeface="Calibri"/>
              </a:rPr>
              <a:t>ie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k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nn.</a:t>
            </a:r>
            <a:r>
              <a:rPr dirty="0" sz="1500" spc="-5">
                <a:latin typeface="Calibri"/>
                <a:cs typeface="Calibri"/>
              </a:rPr>
              <a:t> Si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muss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jeder</a:t>
            </a:r>
            <a:r>
              <a:rPr dirty="0" sz="1500" spc="-35">
                <a:latin typeface="Calibri"/>
                <a:cs typeface="Calibri"/>
              </a:rPr>
              <a:t>z</a:t>
            </a:r>
            <a:r>
              <a:rPr dirty="0" sz="1500">
                <a:latin typeface="Calibri"/>
                <a:cs typeface="Calibri"/>
              </a:rPr>
              <a:t>eit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wissen,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o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sie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w</a:t>
            </a:r>
            <a:r>
              <a:rPr dirty="0" sz="1500" spc="-5">
                <a:latin typeface="Calibri"/>
                <a:cs typeface="Calibri"/>
              </a:rPr>
              <a:t>a</a:t>
            </a:r>
            <a:r>
              <a:rPr dirty="0" sz="1500">
                <a:latin typeface="Calibri"/>
                <a:cs typeface="Calibri"/>
              </a:rPr>
              <a:t>rum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-5">
                <a:latin typeface="Calibri"/>
                <a:cs typeface="Calibri"/>
              </a:rPr>
              <a:t>c</a:t>
            </a:r>
            <a:r>
              <a:rPr dirty="0" sz="1500">
                <a:latin typeface="Calibri"/>
                <a:cs typeface="Calibri"/>
              </a:rPr>
              <a:t>hen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60">
                <a:latin typeface="Calibri"/>
                <a:cs typeface="Calibri"/>
              </a:rPr>
              <a:t>W</a:t>
            </a:r>
            <a:r>
              <a:rPr dirty="0" sz="1500">
                <a:latin typeface="Calibri"/>
                <a:cs typeface="Calibri"/>
              </a:rPr>
              <a:t>eg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du</a:t>
            </a:r>
            <a:r>
              <a:rPr dirty="0" sz="1500" spc="-2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ch</a:t>
            </a:r>
            <a:r>
              <a:rPr dirty="0" sz="1500" spc="-5">
                <a:latin typeface="Calibri"/>
                <a:cs typeface="Calibri"/>
              </a:rPr>
              <a:t> Ih</a:t>
            </a:r>
            <a:r>
              <a:rPr dirty="0" sz="1500" spc="-20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15">
                <a:latin typeface="Calibri"/>
                <a:cs typeface="Calibri"/>
              </a:rPr>
              <a:t>r</a:t>
            </a:r>
            <a:r>
              <a:rPr dirty="0" sz="1500">
                <a:latin typeface="Calibri"/>
                <a:cs typeface="Calibri"/>
              </a:rPr>
              <a:t>gume</a:t>
            </a:r>
            <a:r>
              <a:rPr dirty="0" sz="1500" spc="-15">
                <a:latin typeface="Calibri"/>
                <a:cs typeface="Calibri"/>
              </a:rPr>
              <a:t>n</a:t>
            </a:r>
            <a:r>
              <a:rPr dirty="0" sz="1500" spc="-20">
                <a:latin typeface="Calibri"/>
                <a:cs typeface="Calibri"/>
              </a:rPr>
              <a:t>t</a:t>
            </a:r>
            <a:r>
              <a:rPr dirty="0" sz="1500" spc="-15">
                <a:latin typeface="Calibri"/>
                <a:cs typeface="Calibri"/>
              </a:rPr>
              <a:t>a</a:t>
            </a:r>
            <a:r>
              <a:rPr dirty="0" sz="1500" spc="-5">
                <a:latin typeface="Calibri"/>
                <a:cs typeface="Calibri"/>
              </a:rPr>
              <a:t>tio</a:t>
            </a:r>
            <a:r>
              <a:rPr dirty="0" sz="1500">
                <a:latin typeface="Calibri"/>
                <a:cs typeface="Calibri"/>
              </a:rPr>
              <a:t>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g</a:t>
            </a:r>
            <a:r>
              <a:rPr dirty="0" sz="1500">
                <a:latin typeface="Calibri"/>
                <a:cs typeface="Calibri"/>
              </a:rPr>
              <a:t>ehen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90329" y="4243577"/>
            <a:ext cx="2275332" cy="2274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61401" y="7048500"/>
            <a:ext cx="9230360" cy="508634"/>
          </a:xfrm>
          <a:custGeom>
            <a:avLst/>
            <a:gdLst/>
            <a:ahLst/>
            <a:cxnLst/>
            <a:rect l="l" t="t" r="r" b="b"/>
            <a:pathLst>
              <a:path w="9230360" h="508634">
                <a:moveTo>
                  <a:pt x="0" y="0"/>
                </a:moveTo>
                <a:lnTo>
                  <a:pt x="0" y="508253"/>
                </a:lnTo>
                <a:lnTo>
                  <a:pt x="9230106" y="508253"/>
                </a:lnTo>
                <a:lnTo>
                  <a:pt x="9230106" y="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44069" y="7288530"/>
            <a:ext cx="4647565" cy="268605"/>
          </a:xfrm>
          <a:custGeom>
            <a:avLst/>
            <a:gdLst/>
            <a:ahLst/>
            <a:cxnLst/>
            <a:rect l="l" t="t" r="r" b="b"/>
            <a:pathLst>
              <a:path w="4647565" h="268604">
                <a:moveTo>
                  <a:pt x="0" y="0"/>
                </a:moveTo>
                <a:lnTo>
                  <a:pt x="0" y="268224"/>
                </a:lnTo>
                <a:lnTo>
                  <a:pt x="4647437" y="268224"/>
                </a:lnTo>
                <a:lnTo>
                  <a:pt x="4647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Wissenschaftlich</a:t>
            </a:r>
            <a:r>
              <a:rPr dirty="0" spc="15"/>
              <a:t>e</a:t>
            </a:r>
            <a:r>
              <a:rPr dirty="0" spc="15"/>
              <a:t> </a:t>
            </a:r>
            <a:r>
              <a:rPr dirty="0" spc="-105"/>
              <a:t>T</a:t>
            </a:r>
            <a:r>
              <a:rPr dirty="0" spc="-5"/>
              <a:t>e</a:t>
            </a:r>
            <a:r>
              <a:rPr dirty="0" spc="15"/>
              <a:t>x</a:t>
            </a:r>
            <a:r>
              <a:rPr dirty="0" spc="-5"/>
              <a:t>t</a:t>
            </a:r>
            <a:r>
              <a:rPr dirty="0" spc="15"/>
              <a:t>e</a:t>
            </a:r>
            <a:r>
              <a:rPr dirty="0" spc="10"/>
              <a:t> </a:t>
            </a:r>
            <a:r>
              <a:rPr dirty="0" spc="10"/>
              <a:t>sch</a:t>
            </a:r>
            <a:r>
              <a:rPr dirty="0" spc="-10"/>
              <a:t>r</a:t>
            </a:r>
            <a:r>
              <a:rPr dirty="0" spc="10"/>
              <a:t>eiben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30" b="0">
                <a:latin typeface="Calibri"/>
                <a:cs typeface="Calibri"/>
              </a:rPr>
              <a:t>ww</a:t>
            </a:r>
            <a:r>
              <a:rPr dirty="0" spc="-60" b="0">
                <a:latin typeface="Calibri"/>
                <a:cs typeface="Calibri"/>
              </a:rPr>
              <a:t>w</a:t>
            </a:r>
            <a:r>
              <a:rPr dirty="0" spc="5" b="0">
                <a:latin typeface="Calibri"/>
                <a:cs typeface="Calibri"/>
              </a:rPr>
              <a:t>.h</a:t>
            </a:r>
            <a:r>
              <a:rPr dirty="0" spc="10" b="0">
                <a:latin typeface="Calibri"/>
                <a:cs typeface="Calibri"/>
              </a:rPr>
              <a:t>s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b="0">
                <a:latin typeface="Calibri"/>
                <a:cs typeface="Calibri"/>
              </a:rPr>
              <a:t>c</a:t>
            </a:r>
            <a:r>
              <a:rPr dirty="0" spc="10" b="0">
                <a:latin typeface="Calibri"/>
                <a:cs typeface="Calibri"/>
              </a:rPr>
              <a:t>obu</a:t>
            </a:r>
            <a:r>
              <a:rPr dirty="0" spc="-10" b="0">
                <a:latin typeface="Calibri"/>
                <a:cs typeface="Calibri"/>
              </a:rPr>
              <a:t>r</a:t>
            </a:r>
            <a:r>
              <a:rPr dirty="0" spc="15" b="0">
                <a:latin typeface="Calibri"/>
                <a:cs typeface="Calibri"/>
              </a:rPr>
              <a:t>g.de/rb</a:t>
            </a:r>
            <a:r>
              <a:rPr dirty="0" spc="10" b="0">
                <a:latin typeface="Calibri"/>
                <a:cs typeface="Calibri"/>
              </a:rPr>
              <a:t>o</a:t>
            </a:r>
            <a:r>
              <a:rPr dirty="0" spc="10" b="0">
                <a:latin typeface="Calibri"/>
                <a:cs typeface="Calibri"/>
              </a:rPr>
              <a:t>‐</a:t>
            </a:r>
            <a:r>
              <a:rPr dirty="0" spc="10" b="0">
                <a:latin typeface="Calibri"/>
                <a:cs typeface="Calibri"/>
              </a:rPr>
              <a:t>wissArb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0960">
              <a:lnSpc>
                <a:spcPct val="100000"/>
              </a:lnSpc>
            </a:pPr>
            <a:r>
              <a:rPr dirty="0"/>
              <a:t>Sei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10"/>
              <a:t> </a:t>
            </a:r>
            <a:fld id="{81D60167-4931-47E6-BA6A-407CBD079E47}" type="slidenum">
              <a:rPr dirty="0"/>
              <a:t>3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P</a:t>
            </a:r>
            <a:r>
              <a:rPr dirty="0" spc="-10"/>
              <a:t>r</a:t>
            </a:r>
            <a:r>
              <a:rPr dirty="0" spc="10"/>
              <a:t>o</a:t>
            </a:r>
            <a:r>
              <a:rPr dirty="0" spc="-75"/>
              <a:t>f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/>
              <a:t>D</a:t>
            </a:r>
            <a:r>
              <a:rPr dirty="0" spc="-125"/>
              <a:t>r</a:t>
            </a:r>
            <a:r>
              <a:rPr dirty="0" spc="5"/>
              <a:t>.</a:t>
            </a:r>
            <a:r>
              <a:rPr dirty="0"/>
              <a:t> </a:t>
            </a:r>
            <a:r>
              <a:rPr dirty="0" spc="15" b="1">
                <a:latin typeface="Calibri"/>
                <a:cs typeface="Calibri"/>
              </a:rPr>
              <a:t>Ralf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spc="15" b="1">
                <a:latin typeface="Calibri"/>
                <a:cs typeface="Calibri"/>
              </a:rPr>
              <a:t>Bohrha</a:t>
            </a:r>
            <a:r>
              <a:rPr dirty="0" spc="-10" b="1">
                <a:latin typeface="Calibri"/>
                <a:cs typeface="Calibri"/>
              </a:rPr>
              <a:t>r</a:t>
            </a:r>
            <a:r>
              <a:rPr dirty="0" spc="15" b="1">
                <a:latin typeface="Calibri"/>
                <a:cs typeface="Calibri"/>
              </a:rPr>
              <a:t>d</a:t>
            </a:r>
            <a:r>
              <a:rPr dirty="0" spc="10" b="1">
                <a:latin typeface="Calibri"/>
                <a:cs typeface="Calibri"/>
              </a:rPr>
              <a:t>t</a:t>
            </a:r>
            <a:r>
              <a:rPr dirty="0" spc="5"/>
              <a:t>,</a:t>
            </a:r>
            <a:r>
              <a:rPr dirty="0" spc="35"/>
              <a:t> </a:t>
            </a:r>
            <a:r>
              <a:rPr dirty="0" spc="10"/>
              <a:t>Hochschul</a:t>
            </a:r>
            <a:r>
              <a:rPr dirty="0" spc="15"/>
              <a:t>e</a:t>
            </a:r>
            <a:r>
              <a:rPr dirty="0" spc="25"/>
              <a:t> </a:t>
            </a:r>
            <a:r>
              <a:rPr dirty="0" spc="10"/>
              <a:t>Cobu</a:t>
            </a:r>
            <a:r>
              <a:rPr dirty="0" spc="-10"/>
              <a:t>r</a:t>
            </a:r>
            <a:r>
              <a:rPr dirty="0" spc="15"/>
              <a:t>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Prof. Dr. Bohrhardt</dc:creator>
  <cp:keywords>Wissenschaftliches Arbeiten, Soziale Arbeit</cp:keywords>
  <dc:title>Wissenschaftliche Texte schreiben</dc:title>
  <dcterms:created xsi:type="dcterms:W3CDTF">2017-04-03T08:52:41Z</dcterms:created>
  <dcterms:modified xsi:type="dcterms:W3CDTF">2017-04-03T08:52:41Z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2011-11-17T00:00:00Z</vt:filetime>
  </property>
  <property fmtid="{D5CDD505-2E9C-101B-9397-08002B2CF9AE}" pid="3" name="LastSaved">
    <vt:filetime>2017-04-03T00:00:00Z</vt:filetime>
  </property>
</Properties>
</file>